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p:restoredTop sz="94646"/>
  </p:normalViewPr>
  <p:slideViewPr>
    <p:cSldViewPr snapToGrid="0" snapToObjects="1">
      <p:cViewPr varScale="1">
        <p:scale>
          <a:sx n="78" d="100"/>
          <a:sy n="78" d="100"/>
        </p:scale>
        <p:origin x="20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800"/>
            </a:pPr>
            <a:endParaRPr/>
          </a:p>
          <a:p>
            <a:pPr>
              <a:defRPr sz="800" b="1"/>
            </a:pPr>
            <a:r>
              <a:t>Make sure your internet connection is good enough. </a:t>
            </a:r>
            <a:r>
              <a:rPr b="0"/>
              <a:t>Video teleconferencing training is conducted via the Internet, only a well-connected network can make a video conferencing training become a reality.</a:t>
            </a:r>
          </a:p>
          <a:p>
            <a:pPr>
              <a:defRPr sz="800" b="1"/>
            </a:pPr>
            <a:r>
              <a:t>Well equip your training room. </a:t>
            </a:r>
            <a:r>
              <a:rPr b="0"/>
              <a:t>Before you begin a training class, you need to well equip your room with </a:t>
            </a:r>
            <a:r>
              <a:rPr b="0" u="sng">
                <a:solidFill>
                  <a:srgbClr val="0000FF"/>
                </a:solidFill>
                <a:uFill>
                  <a:solidFill>
                    <a:srgbClr val="0000FF"/>
                  </a:solidFill>
                </a:uFill>
                <a:hlinkClick r:id="rId3"/>
              </a:rPr>
              <a:t>video conferencing equipment</a:t>
            </a:r>
            <a:r>
              <a:rPr b="0"/>
              <a:t>. Your trainees are spread over a large area . What you require is a PC, a webcam and a microphone speaker, and then you can start to lecture on the Internet by utilizing a great</a:t>
            </a:r>
            <a:r>
              <a:rPr b="0" u="sng">
                <a:solidFill>
                  <a:srgbClr val="0000FF"/>
                </a:solidFill>
                <a:uFill>
                  <a:solidFill>
                    <a:srgbClr val="0000FF"/>
                  </a:solidFill>
                </a:uFill>
                <a:hlinkClick r:id="rId4"/>
              </a:rPr>
              <a:t>video teleconferencing software</a:t>
            </a:r>
            <a:r>
              <a:rPr b="0"/>
              <a:t> like ezTalks Meetings.</a:t>
            </a:r>
          </a:p>
          <a:p>
            <a:pPr>
              <a:defRPr sz="800"/>
            </a:pPr>
            <a:r>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pPr>
              <a:defRPr sz="800" b="1"/>
            </a:pPr>
            <a:r>
              <a:t>#3 Be familiar with video conferencing software.</a:t>
            </a:r>
            <a:r>
              <a:rPr b="0"/>
              <a:t> As a trainer, you need to be very familiar with the video conferencing tool before the training course, so that you might not waste time on some operational problems and thus increase the productivity.</a:t>
            </a:r>
          </a:p>
          <a:p>
            <a:pPr>
              <a:defRPr sz="800"/>
            </a:pPr>
            <a:endParaRPr b="0"/>
          </a:p>
          <a:p>
            <a:pPr>
              <a:defRPr sz="800"/>
            </a:pPr>
            <a:r>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pPr>
              <a:defRPr sz="800"/>
            </a:pPr>
            <a:endParaRPr/>
          </a:p>
          <a:p>
            <a:pPr>
              <a:defRPr sz="800"/>
            </a:pPr>
            <a:r>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pPr>
              <a:defRPr sz="800"/>
            </a:pPr>
            <a:endParaRPr/>
          </a:p>
          <a:p>
            <a:pPr>
              <a:defRPr sz="800"/>
            </a:pPr>
            <a:r>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1562100" y="-19050"/>
            <a:ext cx="9067800" cy="6048350"/>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13"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01"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1" name="Image"/>
          <p:cNvSpPr>
            <a:spLocks noGrp="1"/>
          </p:cNvSpPr>
          <p:nvPr>
            <p:ph type="pic" idx="13"/>
          </p:nvPr>
        </p:nvSpPr>
        <p:spPr>
          <a:xfrm>
            <a:off x="3975100" y="552450"/>
            <a:ext cx="8629651" cy="5753102"/>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23"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8"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00"/>
              </a:spcBef>
              <a:defRPr sz="1900"/>
            </a:lvl1pPr>
            <a:lvl2pPr marL="558800" indent="-279400">
              <a:spcBef>
                <a:spcPts val="2200"/>
              </a:spcBef>
              <a:defRPr sz="1900"/>
            </a:lvl2pPr>
            <a:lvl3pPr marL="838200" indent="-279400">
              <a:spcBef>
                <a:spcPts val="2200"/>
              </a:spcBef>
              <a:defRPr sz="1900"/>
            </a:lvl3pPr>
            <a:lvl4pPr marL="1117600" indent="-279400">
              <a:spcBef>
                <a:spcPts val="2200"/>
              </a:spcBef>
              <a:defRPr sz="1900"/>
            </a:lvl4pPr>
            <a:lvl5pPr marL="1397000" indent="-279400">
              <a:spcBef>
                <a:spcPts val="2200"/>
              </a:spcBef>
              <a:defRPr sz="19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844550" y="889000"/>
            <a:ext cx="10502900" cy="508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6" name="Image"/>
          <p:cNvSpPr>
            <a:spLocks noGrp="1"/>
          </p:cNvSpPr>
          <p:nvPr>
            <p:ph type="pic" sz="quarter" idx="13"/>
          </p:nvPr>
        </p:nvSpPr>
        <p:spPr>
          <a:xfrm>
            <a:off x="7840670" y="3517900"/>
            <a:ext cx="4198340" cy="2800350"/>
          </a:xfrm>
          <a:prstGeom prst="rect">
            <a:avLst/>
          </a:prstGeom>
        </p:spPr>
        <p:txBody>
          <a:bodyPr lIns="91439" tIns="45719" rIns="91439" bIns="45719" anchor="t">
            <a:noAutofit/>
          </a:bodyPr>
          <a:lstStyle/>
          <a:p>
            <a:endParaRPr/>
          </a:p>
        </p:txBody>
      </p:sp>
      <p:sp>
        <p:nvSpPr>
          <p:cNvPr id="67"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68"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76" name="Body Level One…"/>
          <p:cNvSpPr txBox="1">
            <a:spLocks noGrp="1"/>
          </p:cNvSpPr>
          <p:nvPr>
            <p:ph type="body" sz="quarter" idx="1"/>
          </p:nvPr>
        </p:nvSpPr>
        <p:spPr>
          <a:xfrm>
            <a:off x="1193800" y="4476750"/>
            <a:ext cx="9810750" cy="348814"/>
          </a:xfrm>
          <a:prstGeom prst="rect">
            <a:avLst/>
          </a:prstGeom>
        </p:spPr>
        <p:txBody>
          <a:bodyPr anchor="t"/>
          <a:lstStyle>
            <a:lvl1pPr marL="0" indent="0" algn="ctr">
              <a:spcBef>
                <a:spcPts val="0"/>
              </a:spcBef>
              <a:buSzTx/>
              <a:buNone/>
              <a:defRPr sz="1600"/>
            </a:lvl1pPr>
            <a:lvl2pPr marL="512884" indent="-195384" algn="ctr">
              <a:spcBef>
                <a:spcPts val="0"/>
              </a:spcBef>
              <a:defRPr sz="1600"/>
            </a:lvl2pPr>
            <a:lvl3pPr marL="830384" indent="-195384" algn="ctr">
              <a:spcBef>
                <a:spcPts val="0"/>
              </a:spcBef>
              <a:defRPr sz="1600"/>
            </a:lvl3pPr>
            <a:lvl4pPr marL="1147884" indent="-195384" algn="ctr">
              <a:spcBef>
                <a:spcPts val="0"/>
              </a:spcBef>
              <a:defRPr sz="1600"/>
            </a:lvl4pPr>
            <a:lvl5pPr marL="1465384" indent="-195384" algn="ctr">
              <a:spcBef>
                <a:spcPts val="0"/>
              </a:spcBef>
              <a:defRPr sz="1600"/>
            </a:lvl5pPr>
          </a:lstStyle>
          <a:p>
            <a:r>
              <a:t>Body Level One</a:t>
            </a:r>
          </a:p>
          <a:p>
            <a:pPr lvl="1"/>
            <a:r>
              <a:t>Body Level Two</a:t>
            </a:r>
          </a:p>
          <a:p>
            <a:pPr lvl="2"/>
            <a:r>
              <a:t>Body Level Three</a:t>
            </a:r>
          </a:p>
          <a:p>
            <a:pPr lvl="3"/>
            <a:r>
              <a:t>Body Level Four</a:t>
            </a:r>
          </a:p>
          <a:p>
            <a:pPr lvl="4"/>
            <a:r>
              <a:t>Body Level Five</a:t>
            </a:r>
          </a:p>
        </p:txBody>
      </p:sp>
      <p:sp>
        <p:nvSpPr>
          <p:cNvPr id="77" name="“Type a quote here.”"/>
          <p:cNvSpPr txBox="1">
            <a:spLocks noGrp="1"/>
          </p:cNvSpPr>
          <p:nvPr>
            <p:ph type="body" sz="quarter" idx="13"/>
          </p:nvPr>
        </p:nvSpPr>
        <p:spPr>
          <a:xfrm>
            <a:off x="1193800" y="3008888"/>
            <a:ext cx="9810750" cy="471925"/>
          </a:xfrm>
          <a:prstGeom prst="rect">
            <a:avLst/>
          </a:prstGeom>
        </p:spPr>
        <p:txBody>
          <a:bodyPr/>
          <a:lstStyle/>
          <a:p>
            <a:pPr marL="0" indent="0" algn="ctr">
              <a:spcBef>
                <a:spcPts val="0"/>
              </a:spcBef>
              <a:buSzTx/>
              <a:buNone/>
              <a:defRPr b="1"/>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85"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83816" cy="274415"/>
          </a:xfrm>
          <a:prstGeom prst="rect">
            <a:avLst/>
          </a:prstGeom>
          <a:ln w="12700">
            <a:miter lim="400000"/>
          </a:ln>
        </p:spPr>
        <p:txBody>
          <a:bodyPr wrap="none" lIns="50800" tIns="50800" rIns="50800" bIns="50800">
            <a:spAutoFit/>
          </a:bodyPr>
          <a:lstStyle>
            <a:lvl1pPr>
              <a:defRPr sz="1200" b="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1pPr>
      <a:lvl2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9pPr>
    </p:titleStyle>
    <p:bodyStyle>
      <a:lvl1pPr marL="31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1pPr>
      <a:lvl2pPr marL="635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2pPr>
      <a:lvl3pPr marL="952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3pPr>
      <a:lvl4pPr marL="1270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4pPr>
      <a:lvl5pPr marL="158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5pPr>
      <a:lvl6pPr marL="1880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6pPr>
      <a:lvl7pPr marL="2198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7pPr>
      <a:lvl8pPr marL="2515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8pPr>
      <a:lvl9pPr marL="2833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
          <p:cNvGrpSpPr/>
          <p:nvPr/>
        </p:nvGrpSpPr>
        <p:grpSpPr>
          <a:xfrm>
            <a:off x="-12702" y="404"/>
            <a:ext cx="12217404" cy="1639573"/>
            <a:chOff x="0" y="0"/>
            <a:chExt cx="12217402" cy="1639572"/>
          </a:xfrm>
        </p:grpSpPr>
        <p:sp>
          <p:nvSpPr>
            <p:cNvPr id="111" name="Rectangle"/>
            <p:cNvSpPr/>
            <p:nvPr/>
          </p:nvSpPr>
          <p:spPr>
            <a:xfrm>
              <a:off x="-1" y="0"/>
              <a:ext cx="12217404" cy="1639573"/>
            </a:xfrm>
            <a:prstGeom prst="rect">
              <a:avLst/>
            </a:prstGeom>
            <a:solidFill>
              <a:srgbClr val="FFFFFF"/>
            </a:solidFill>
            <a:ln w="12700" cap="flat">
              <a:noFill/>
              <a:miter lim="400000"/>
            </a:ln>
            <a:effectLst/>
          </p:spPr>
          <p:txBody>
            <a:bodyPr wrap="square" lIns="0" tIns="0" rIns="0" bIns="0" numCol="1" anchor="ctr">
              <a:noAutofit/>
            </a:bodyPr>
            <a:lstStyle/>
            <a:p>
              <a:pPr algn="ctr" defTabSz="412750">
                <a:defRPr sz="1600" b="0">
                  <a:solidFill>
                    <a:srgbClr val="FFFFFF"/>
                  </a:solidFill>
                </a:defRPr>
              </a:pPr>
              <a:endParaRPr/>
            </a:p>
          </p:txBody>
        </p:sp>
        <p:pic>
          <p:nvPicPr>
            <p:cNvPr id="112" name="ministry-and-health-family-welfare.png" descr="ministry-and-health-family-welfare.png"/>
            <p:cNvPicPr>
              <a:picLocks noChangeAspect="1"/>
            </p:cNvPicPr>
            <p:nvPr/>
          </p:nvPicPr>
          <p:blipFill>
            <a:blip r:embed="rId2"/>
            <a:stretch>
              <a:fillRect/>
            </a:stretch>
          </p:blipFill>
          <p:spPr>
            <a:xfrm>
              <a:off x="4822126" y="119218"/>
              <a:ext cx="2573151" cy="1304041"/>
            </a:xfrm>
            <a:prstGeom prst="rect">
              <a:avLst/>
            </a:prstGeom>
            <a:ln w="12700" cap="flat">
              <a:noFill/>
              <a:miter lim="400000"/>
            </a:ln>
            <a:effectLst/>
          </p:spPr>
        </p:pic>
        <p:pic>
          <p:nvPicPr>
            <p:cNvPr id="113" name="Picture 3" descr="Picture 3"/>
            <p:cNvPicPr>
              <a:picLocks noChangeAspect="1"/>
            </p:cNvPicPr>
            <p:nvPr/>
          </p:nvPicPr>
          <p:blipFill>
            <a:blip r:embed="rId3"/>
            <a:stretch>
              <a:fillRect/>
            </a:stretch>
          </p:blipFill>
          <p:spPr>
            <a:xfrm>
              <a:off x="466815" y="269588"/>
              <a:ext cx="1246665" cy="1003301"/>
            </a:xfrm>
            <a:prstGeom prst="rect">
              <a:avLst/>
            </a:prstGeom>
            <a:ln w="12700" cap="flat">
              <a:noFill/>
              <a:miter lim="400000"/>
            </a:ln>
            <a:effectLst/>
          </p:spPr>
        </p:pic>
        <p:pic>
          <p:nvPicPr>
            <p:cNvPr id="114" name="Picture 5" descr="Picture 5"/>
            <p:cNvPicPr>
              <a:picLocks noChangeAspect="1"/>
            </p:cNvPicPr>
            <p:nvPr/>
          </p:nvPicPr>
          <p:blipFill>
            <a:blip r:embed="rId4"/>
            <a:stretch>
              <a:fillRect/>
            </a:stretch>
          </p:blipFill>
          <p:spPr>
            <a:xfrm>
              <a:off x="10503923" y="269587"/>
              <a:ext cx="1047751" cy="1003302"/>
            </a:xfrm>
            <a:prstGeom prst="rect">
              <a:avLst/>
            </a:prstGeom>
            <a:ln w="12700" cap="flat">
              <a:noFill/>
              <a:miter lim="400000"/>
            </a:ln>
            <a:effectLst/>
          </p:spPr>
        </p:pic>
      </p:grpSp>
      <p:grpSp>
        <p:nvGrpSpPr>
          <p:cNvPr id="118" name="Group 2"/>
          <p:cNvGrpSpPr/>
          <p:nvPr/>
        </p:nvGrpSpPr>
        <p:grpSpPr>
          <a:xfrm>
            <a:off x="9457401" y="3883044"/>
            <a:ext cx="890128" cy="1011809"/>
            <a:chOff x="0" y="0"/>
            <a:chExt cx="890127" cy="1011807"/>
          </a:xfrm>
        </p:grpSpPr>
        <p:pic>
          <p:nvPicPr>
            <p:cNvPr id="116" name="Image" descr="Image"/>
            <p:cNvPicPr>
              <a:picLocks noChangeAspect="1"/>
            </p:cNvPicPr>
            <p:nvPr/>
          </p:nvPicPr>
          <p:blipFill>
            <a:blip r:embed="rId5"/>
            <a:stretch>
              <a:fillRect/>
            </a:stretch>
          </p:blipFill>
          <p:spPr>
            <a:xfrm>
              <a:off x="0" y="-1"/>
              <a:ext cx="890128" cy="868521"/>
            </a:xfrm>
            <a:prstGeom prst="rect">
              <a:avLst/>
            </a:prstGeom>
            <a:ln w="12700" cap="flat">
              <a:noFill/>
              <a:miter lim="400000"/>
            </a:ln>
            <a:effectLst/>
          </p:spPr>
        </p:pic>
        <p:pic>
          <p:nvPicPr>
            <p:cNvPr id="117" name="Image" descr="Image"/>
            <p:cNvPicPr>
              <a:picLocks noChangeAspect="1"/>
            </p:cNvPicPr>
            <p:nvPr/>
          </p:nvPicPr>
          <p:blipFill>
            <a:blip r:embed="rId6"/>
            <a:stretch>
              <a:fillRect/>
            </a:stretch>
          </p:blipFill>
          <p:spPr>
            <a:xfrm>
              <a:off x="63318" y="814790"/>
              <a:ext cx="201920" cy="197018"/>
            </a:xfrm>
            <a:prstGeom prst="rect">
              <a:avLst/>
            </a:prstGeom>
            <a:ln w="12700" cap="flat">
              <a:noFill/>
              <a:miter lim="400000"/>
            </a:ln>
            <a:effectLst/>
          </p:spPr>
        </p:pic>
      </p:grpSp>
      <p:grpSp>
        <p:nvGrpSpPr>
          <p:cNvPr id="121" name="Group 2"/>
          <p:cNvGrpSpPr/>
          <p:nvPr/>
        </p:nvGrpSpPr>
        <p:grpSpPr>
          <a:xfrm>
            <a:off x="369829" y="2869161"/>
            <a:ext cx="1442398" cy="1639574"/>
            <a:chOff x="0" y="0"/>
            <a:chExt cx="1442396" cy="1639573"/>
          </a:xfrm>
        </p:grpSpPr>
        <p:pic>
          <p:nvPicPr>
            <p:cNvPr id="119" name="Image" descr="Image"/>
            <p:cNvPicPr>
              <a:picLocks noChangeAspect="1"/>
            </p:cNvPicPr>
            <p:nvPr/>
          </p:nvPicPr>
          <p:blipFill>
            <a:blip r:embed="rId5"/>
            <a:stretch>
              <a:fillRect/>
            </a:stretch>
          </p:blipFill>
          <p:spPr>
            <a:xfrm>
              <a:off x="0" y="-1"/>
              <a:ext cx="1442397" cy="1407385"/>
            </a:xfrm>
            <a:prstGeom prst="rect">
              <a:avLst/>
            </a:prstGeom>
            <a:ln w="12700" cap="flat">
              <a:noFill/>
              <a:miter lim="400000"/>
            </a:ln>
            <a:effectLst/>
          </p:spPr>
        </p:pic>
        <p:pic>
          <p:nvPicPr>
            <p:cNvPr id="120" name="Image" descr="Image"/>
            <p:cNvPicPr>
              <a:picLocks noChangeAspect="1"/>
            </p:cNvPicPr>
            <p:nvPr/>
          </p:nvPicPr>
          <p:blipFill>
            <a:blip r:embed="rId6"/>
            <a:stretch>
              <a:fillRect/>
            </a:stretch>
          </p:blipFill>
          <p:spPr>
            <a:xfrm>
              <a:off x="102604" y="1320318"/>
              <a:ext cx="327198" cy="319256"/>
            </a:xfrm>
            <a:prstGeom prst="rect">
              <a:avLst/>
            </a:prstGeom>
            <a:ln w="12700" cap="flat">
              <a:noFill/>
              <a:miter lim="400000"/>
            </a:ln>
            <a:effectLst/>
          </p:spPr>
        </p:pic>
      </p:grpSp>
      <p:grpSp>
        <p:nvGrpSpPr>
          <p:cNvPr id="124" name="Group"/>
          <p:cNvGrpSpPr/>
          <p:nvPr/>
        </p:nvGrpSpPr>
        <p:grpSpPr>
          <a:xfrm>
            <a:off x="2145523" y="3053948"/>
            <a:ext cx="7900955" cy="1270001"/>
            <a:chOff x="0" y="0"/>
            <a:chExt cx="7900953" cy="1270000"/>
          </a:xfrm>
        </p:grpSpPr>
        <p:sp>
          <p:nvSpPr>
            <p:cNvPr id="122" name="Rounded Rectangle"/>
            <p:cNvSpPr/>
            <p:nvPr/>
          </p:nvSpPr>
          <p:spPr>
            <a:xfrm>
              <a:off x="0" y="0"/>
              <a:ext cx="7900953" cy="1270000"/>
            </a:xfrm>
            <a:prstGeom prst="roundRect">
              <a:avLst>
                <a:gd name="adj" fmla="val 15000"/>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3" name="HOW TO USE THE TOOLKIT"/>
            <p:cNvSpPr txBox="1"/>
            <p:nvPr/>
          </p:nvSpPr>
          <p:spPr>
            <a:xfrm>
              <a:off x="491197" y="198985"/>
              <a:ext cx="6918560"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200"/>
              </a:lvl1pPr>
            </a:lstStyle>
            <a:p>
              <a:r>
                <a:rPr lang="en-US" sz="5000" b="0" dirty="0" err="1"/>
                <a:t>ಟೂಲ್‌ಕಿಟ್</a:t>
              </a:r>
              <a:r>
                <a:rPr lang="en-US" sz="5000" b="0" dirty="0"/>
                <a:t> </a:t>
              </a:r>
              <a:r>
                <a:rPr lang="en-US" sz="5000" b="0" dirty="0" err="1"/>
                <a:t>ಬಳಸುವುದು</a:t>
              </a:r>
              <a:r>
                <a:rPr lang="en-US" sz="5000" b="0" dirty="0"/>
                <a:t> </a:t>
              </a:r>
              <a:r>
                <a:rPr lang="en-US" sz="5000" b="0" dirty="0" err="1"/>
                <a:t>ಹೇಗೆ</a:t>
              </a:r>
              <a:r>
                <a:rPr lang="en-IN" sz="5000" b="0" dirty="0"/>
                <a:t> </a:t>
              </a:r>
              <a:endParaRPr sz="5000" b="0" dirty="0"/>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600"/>
                                        <p:tgtEl>
                                          <p:spTgt spid="121"/>
                                        </p:tgtEl>
                                      </p:cBhvr>
                                    </p:animEffect>
                                  </p:childTnLst>
                                </p:cTn>
                              </p:par>
                            </p:childTnLst>
                          </p:cTn>
                        </p:par>
                        <p:par>
                          <p:cTn id="8" fill="hold">
                            <p:stCondLst>
                              <p:cond delay="600"/>
                            </p:stCondLst>
                            <p:childTnLst>
                              <p:par>
                                <p:cTn id="9" presetID="9" presetClass="entr" fill="hold" grpId="2" nodeType="afterEffect">
                                  <p:stCondLst>
                                    <p:cond delay="0"/>
                                  </p:stCondLst>
                                  <p:iterate>
                                    <p:tmAbs val="0"/>
                                  </p:iterate>
                                  <p:childTnLst>
                                    <p:set>
                                      <p:cBhvr>
                                        <p:cTn id="10" fill="hold"/>
                                        <p:tgtEl>
                                          <p:spTgt spid="124"/>
                                        </p:tgtEl>
                                        <p:attrNameLst>
                                          <p:attrName>style.visibility</p:attrName>
                                        </p:attrNameLst>
                                      </p:cBhvr>
                                      <p:to>
                                        <p:strVal val="visible"/>
                                      </p:to>
                                    </p:set>
                                    <p:animEffect transition="in" filter="dissolve">
                                      <p:cBhvr>
                                        <p:cTn id="11" dur="600"/>
                                        <p:tgtEl>
                                          <p:spTgt spid="124"/>
                                        </p:tgtEl>
                                      </p:cBhvr>
                                    </p:animEffect>
                                  </p:childTnLst>
                                </p:cTn>
                              </p:par>
                            </p:childTnLst>
                          </p:cTn>
                        </p:par>
                        <p:par>
                          <p:cTn id="12" fill="hold">
                            <p:stCondLst>
                              <p:cond delay="1200"/>
                            </p:stCondLst>
                            <p:childTnLst>
                              <p:par>
                                <p:cTn id="13" presetID="9" presetClass="entr" fill="hold" grpId="3" nodeType="afterEffect">
                                  <p:stCondLst>
                                    <p:cond delay="0"/>
                                  </p:stCondLst>
                                  <p:iterate>
                                    <p:tmAbs val="0"/>
                                  </p:iterate>
                                  <p:childTnLst>
                                    <p:set>
                                      <p:cBhvr>
                                        <p:cTn id="14" fill="hold"/>
                                        <p:tgtEl>
                                          <p:spTgt spid="118"/>
                                        </p:tgtEl>
                                        <p:attrNameLst>
                                          <p:attrName>style.visibility</p:attrName>
                                        </p:attrNameLst>
                                      </p:cBhvr>
                                      <p:to>
                                        <p:strVal val="visible"/>
                                      </p:to>
                                    </p:set>
                                    <p:animEffect transition="in" filter="dissolve">
                                      <p:cBhvr>
                                        <p:cTn id="15" dur="6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3" animBg="1" advAuto="0"/>
      <p:bldP spid="121" grpId="1" animBg="1" advAuto="0"/>
      <p:bldP spid="12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2218114" y="196248"/>
            <a:ext cx="7755773" cy="986410"/>
            <a:chOff x="0" y="0"/>
            <a:chExt cx="7755772" cy="986409"/>
          </a:xfrm>
        </p:grpSpPr>
        <p:sp>
          <p:nvSpPr>
            <p:cNvPr id="126" name="Group"/>
            <p:cNvSpPr/>
            <p:nvPr/>
          </p:nvSpPr>
          <p:spPr>
            <a:xfrm>
              <a:off x="0" y="0"/>
              <a:ext cx="7755772"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7" name="THE TRAINING KIT"/>
            <p:cNvSpPr txBox="1"/>
            <p:nvPr/>
          </p:nvSpPr>
          <p:spPr>
            <a:xfrm>
              <a:off x="2153055" y="57188"/>
              <a:ext cx="3449663"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800"/>
              </a:lvl1pPr>
            </a:lstStyle>
            <a:p>
              <a:r>
                <a:rPr lang="en-US" sz="5000" b="0" dirty="0" err="1"/>
                <a:t>ತರಬೇತಿ</a:t>
              </a:r>
              <a:r>
                <a:rPr lang="en-US" sz="5000" b="0" dirty="0"/>
                <a:t> </a:t>
              </a:r>
              <a:r>
                <a:rPr lang="en-US" sz="5000" b="0" dirty="0" err="1"/>
                <a:t>ಕಿಟ್</a:t>
              </a:r>
              <a:r>
                <a:rPr lang="en-US" sz="5000" b="0" dirty="0"/>
                <a:t>‌</a:t>
              </a:r>
              <a:r>
                <a:rPr lang="en-IN" sz="5000" b="0" dirty="0"/>
                <a:t> </a:t>
              </a:r>
              <a:endParaRPr sz="5000" b="0" dirty="0"/>
            </a:p>
          </p:txBody>
        </p:sp>
      </p:grpSp>
      <p:grpSp>
        <p:nvGrpSpPr>
          <p:cNvPr id="131" name="Group"/>
          <p:cNvGrpSpPr/>
          <p:nvPr/>
        </p:nvGrpSpPr>
        <p:grpSpPr>
          <a:xfrm>
            <a:off x="2384442" y="1704546"/>
            <a:ext cx="7423117" cy="3931215"/>
            <a:chOff x="0" y="0"/>
            <a:chExt cx="7423116" cy="3931214"/>
          </a:xfrm>
        </p:grpSpPr>
        <p:sp>
          <p:nvSpPr>
            <p:cNvPr id="129" name="Rounded Rectangle"/>
            <p:cNvSpPr/>
            <p:nvPr/>
          </p:nvSpPr>
          <p:spPr>
            <a:xfrm>
              <a:off x="0" y="0"/>
              <a:ext cx="7423116" cy="3931214"/>
            </a:xfrm>
            <a:prstGeom prst="roundRect">
              <a:avLst>
                <a:gd name="adj" fmla="val 12716"/>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130" name="Rounded Rectangle"/>
            <p:cNvSpPr/>
            <p:nvPr/>
          </p:nvSpPr>
          <p:spPr>
            <a:xfrm>
              <a:off x="96289" y="123141"/>
              <a:ext cx="7197936" cy="3707333"/>
            </a:xfrm>
            <a:prstGeom prst="roundRect">
              <a:avLst>
                <a:gd name="adj" fmla="val 10171"/>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132" name="Read all instructions on use…"/>
          <p:cNvSpPr txBox="1"/>
          <p:nvPr/>
        </p:nvSpPr>
        <p:spPr>
          <a:xfrm>
            <a:off x="2656777" y="2266168"/>
            <a:ext cx="7118179" cy="2811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342900" indent="-342900">
              <a:buFont typeface="Arial" panose="020B0604020202020204" pitchFamily="34" charset="0"/>
              <a:buChar char="•"/>
            </a:pPr>
            <a:r>
              <a:rPr lang="en-US" sz="2200" b="0" dirty="0" err="1"/>
              <a:t>ಬಳಕೆಯಲ್ಲಿರುವ</a:t>
            </a:r>
            <a:r>
              <a:rPr lang="en-US" sz="2200" b="0" dirty="0"/>
              <a:t> </a:t>
            </a:r>
            <a:r>
              <a:rPr lang="en-US" sz="2200" b="0" dirty="0" err="1"/>
              <a:t>ಎಲ್ಲಾ</a:t>
            </a:r>
            <a:r>
              <a:rPr lang="en-US" sz="2200" b="0" dirty="0"/>
              <a:t> </a:t>
            </a:r>
            <a:r>
              <a:rPr lang="en-US" sz="2200" b="0" dirty="0" err="1"/>
              <a:t>ಸೂಚನೆಗಳನ್ನು</a:t>
            </a:r>
            <a:r>
              <a:rPr lang="en-US" sz="2200" b="0" dirty="0"/>
              <a:t> </a:t>
            </a:r>
            <a:r>
              <a:rPr lang="en-US" sz="2200" b="0" dirty="0" err="1"/>
              <a:t>ಓದಿ</a:t>
            </a:r>
            <a:endParaRPr lang="en-IN" sz="2200" b="0" dirty="0"/>
          </a:p>
          <a:p>
            <a:pPr marL="342900" indent="-342900">
              <a:buFont typeface="Arial" panose="020B0604020202020204" pitchFamily="34" charset="0"/>
              <a:buChar char="•"/>
            </a:pPr>
            <a:r>
              <a:rPr lang="en-US" sz="2200" b="0" dirty="0" err="1"/>
              <a:t>ಕಿಟ್</a:t>
            </a:r>
            <a:r>
              <a:rPr lang="en-US" sz="2200" b="0" dirty="0"/>
              <a:t>‌ </a:t>
            </a:r>
            <a:r>
              <a:rPr lang="en-US" sz="2200" b="0" dirty="0" err="1"/>
              <a:t>ಮೆಟೀರಿಯಲ್‌ಗಳು</a:t>
            </a:r>
            <a:r>
              <a:rPr lang="en-US" sz="2200" b="0" dirty="0"/>
              <a:t> </a:t>
            </a:r>
            <a:r>
              <a:rPr lang="en-US" sz="2200" b="0" dirty="0" err="1"/>
              <a:t>ಪೂರಕವಾಗಿರುತ್ತವೆ</a:t>
            </a:r>
            <a:r>
              <a:rPr lang="en-US" sz="2200" b="0" dirty="0"/>
              <a:t> </a:t>
            </a:r>
            <a:r>
              <a:rPr lang="en-US" sz="2200" b="0" dirty="0" err="1"/>
              <a:t>ಮತ್ತು</a:t>
            </a:r>
            <a:r>
              <a:rPr lang="en-US" sz="2200" b="0" dirty="0"/>
              <a:t> </a:t>
            </a:r>
            <a:r>
              <a:rPr lang="en-US" sz="2200" b="0" dirty="0" err="1"/>
              <a:t>ಪರಸ್ಪರ</a:t>
            </a:r>
            <a:r>
              <a:rPr lang="en-US" sz="2200" b="0" dirty="0"/>
              <a:t> </a:t>
            </a:r>
            <a:r>
              <a:rPr lang="en-US" sz="2200" b="0" dirty="0" err="1"/>
              <a:t>ಬೆಂಬಲಿಸುತ್ತವೆ</a:t>
            </a:r>
            <a:r>
              <a:rPr lang="en-US" sz="2200" b="0" dirty="0"/>
              <a:t>.</a:t>
            </a:r>
            <a:endParaRPr lang="en-IN" sz="2200" b="0" dirty="0"/>
          </a:p>
          <a:p>
            <a:pPr marL="342900" indent="-342900">
              <a:buFont typeface="Arial" panose="020B0604020202020204" pitchFamily="34" charset="0"/>
              <a:buChar char="•"/>
            </a:pPr>
            <a:r>
              <a:rPr lang="en-US" sz="2200" b="0" dirty="0" err="1"/>
              <a:t>ಪ್ರಸ್ತುತಿಯನ್ನು</a:t>
            </a:r>
            <a:r>
              <a:rPr lang="en-US" sz="2200" b="0" dirty="0"/>
              <a:t> </a:t>
            </a:r>
            <a:r>
              <a:rPr lang="en-US" sz="2200" b="0" dirty="0" err="1"/>
              <a:t>ಫೆಸಿಲಿಟೇಟರ್</a:t>
            </a:r>
            <a:r>
              <a:rPr lang="en-US" sz="2200" b="0" dirty="0"/>
              <a:t>‌ </a:t>
            </a:r>
            <a:r>
              <a:rPr lang="en-US" sz="2200" b="0" dirty="0" err="1"/>
              <a:t>ಗೈಡ್</a:t>
            </a:r>
            <a:r>
              <a:rPr lang="en-US" sz="2200" b="0" dirty="0"/>
              <a:t>‌ </a:t>
            </a:r>
            <a:r>
              <a:rPr lang="en-US" sz="2200" b="0" dirty="0" err="1"/>
              <a:t>ಬೆಂಬಲಿಸುತ್ತದೆ</a:t>
            </a:r>
            <a:endParaRPr lang="en-IN" sz="2200" b="0" dirty="0"/>
          </a:p>
          <a:p>
            <a:pPr marL="342900" indent="-342900">
              <a:buFont typeface="Arial" panose="020B0604020202020204" pitchFamily="34" charset="0"/>
              <a:buChar char="•"/>
            </a:pPr>
            <a:r>
              <a:rPr lang="en-US" sz="2200" b="0" dirty="0" err="1"/>
              <a:t>ಫೆಸಿಲಿಟೇಟರ್</a:t>
            </a:r>
            <a:r>
              <a:rPr lang="en-US" sz="2200" b="0" dirty="0"/>
              <a:t> </a:t>
            </a:r>
            <a:r>
              <a:rPr lang="en-US" sz="2200" b="0" dirty="0" err="1"/>
              <a:t>ಗೈಡ್‌ನಲ್ಲಿರುವ</a:t>
            </a:r>
            <a:r>
              <a:rPr lang="en-US" sz="2200" b="0" dirty="0"/>
              <a:t> </a:t>
            </a:r>
            <a:r>
              <a:rPr lang="en-US" sz="2200" b="0" dirty="0" err="1"/>
              <a:t>ಉದ್ದೇಶಗಳು</a:t>
            </a:r>
            <a:r>
              <a:rPr lang="en-US" sz="2200" b="0" dirty="0"/>
              <a:t> </a:t>
            </a:r>
            <a:r>
              <a:rPr lang="en-US" sz="2200" b="0" dirty="0" err="1"/>
              <a:t>ಮತ್ತು</a:t>
            </a:r>
            <a:r>
              <a:rPr lang="en-US" sz="2200" b="0" dirty="0"/>
              <a:t> </a:t>
            </a:r>
            <a:r>
              <a:rPr lang="en-US" sz="2200" b="0" dirty="0" err="1"/>
              <a:t>ಸ್ವಯಂ-ಮೌಲ್ಯಮಾಪನಗಳನ್ನು</a:t>
            </a:r>
            <a:r>
              <a:rPr lang="en-US" sz="2200" b="0" dirty="0"/>
              <a:t> </a:t>
            </a:r>
            <a:r>
              <a:rPr lang="en-US" sz="2200" b="0" dirty="0" err="1"/>
              <a:t>ತರಬೇತುದಾರ</a:t>
            </a:r>
            <a:r>
              <a:rPr lang="en-US" sz="2200" b="0" dirty="0"/>
              <a:t> </a:t>
            </a:r>
            <a:r>
              <a:rPr lang="en-US" sz="2200" b="0" dirty="0" err="1"/>
              <a:t>ತೆಗೆದುಕೊಳ್ಳಬೇಕು</a:t>
            </a:r>
            <a:r>
              <a:rPr lang="en-US" sz="2200" b="0" dirty="0"/>
              <a:t>.</a:t>
            </a:r>
            <a:endParaRPr lang="en-IN" sz="2200" b="0" dirty="0"/>
          </a:p>
          <a:p>
            <a:pPr marL="342900" indent="-342900">
              <a:buFont typeface="Arial" panose="020B0604020202020204" pitchFamily="34" charset="0"/>
              <a:buChar char="•"/>
            </a:pPr>
            <a:r>
              <a:rPr lang="en-US" sz="2200" b="0" dirty="0" err="1"/>
              <a:t>ಪಾಕೆಟ್</a:t>
            </a:r>
            <a:r>
              <a:rPr lang="en-US" sz="2200" b="0" dirty="0"/>
              <a:t>‌ </a:t>
            </a:r>
            <a:r>
              <a:rPr lang="en-US" sz="2200" b="0" dirty="0" err="1"/>
              <a:t>ಬುಕ್</a:t>
            </a:r>
            <a:r>
              <a:rPr lang="en-US" sz="2200" b="0" dirty="0"/>
              <a:t> </a:t>
            </a:r>
            <a:r>
              <a:rPr lang="en-US" sz="2200" b="0" dirty="0" err="1"/>
              <a:t>ಆಫ್</a:t>
            </a:r>
            <a:r>
              <a:rPr lang="en-US" sz="2200" b="0" dirty="0"/>
              <a:t> </a:t>
            </a:r>
            <a:r>
              <a:rPr lang="en-US" sz="2200" b="0" dirty="0" err="1"/>
              <a:t>ಫೈವ್</a:t>
            </a:r>
            <a:r>
              <a:rPr lang="en-US" sz="2200" b="0" dirty="0"/>
              <a:t>‌ </a:t>
            </a:r>
            <a:r>
              <a:rPr lang="en-US" sz="2200" b="0" dirty="0" err="1"/>
              <a:t>ಎನ್ನುವುದು</a:t>
            </a:r>
            <a:r>
              <a:rPr lang="en-US" sz="2200" b="0" dirty="0"/>
              <a:t> </a:t>
            </a:r>
            <a:r>
              <a:rPr lang="en-US" sz="2200" b="0" dirty="0" err="1"/>
              <a:t>ಪ್ರಸ್ತುತಿಯ</a:t>
            </a:r>
            <a:r>
              <a:rPr lang="en-US" sz="2200" b="0" dirty="0"/>
              <a:t> </a:t>
            </a:r>
            <a:r>
              <a:rPr lang="en-US" sz="2200" b="0" dirty="0" err="1"/>
              <a:t>ಆಧಾರದ</a:t>
            </a:r>
            <a:r>
              <a:rPr lang="en-US" sz="2200" b="0" dirty="0"/>
              <a:t> </a:t>
            </a:r>
            <a:r>
              <a:rPr lang="en-US" sz="2200" b="0" dirty="0" err="1"/>
              <a:t>ಮೇಲೆ</a:t>
            </a:r>
            <a:r>
              <a:rPr lang="en-US" sz="2200" b="0" dirty="0"/>
              <a:t> </a:t>
            </a:r>
            <a:r>
              <a:rPr lang="en-US" sz="2200" b="0" dirty="0" err="1"/>
              <a:t>FLWಗೆ</a:t>
            </a:r>
            <a:r>
              <a:rPr lang="en-US" sz="2200" b="0" dirty="0"/>
              <a:t> </a:t>
            </a:r>
            <a:r>
              <a:rPr lang="en-US" sz="2200" b="0" dirty="0" err="1"/>
              <a:t>ಇರುವ</a:t>
            </a:r>
            <a:r>
              <a:rPr lang="en-US" sz="2200" b="0" dirty="0"/>
              <a:t> </a:t>
            </a:r>
            <a:r>
              <a:rPr lang="en-US" sz="2200" b="0" dirty="0" err="1"/>
              <a:t>ಒಂದು</a:t>
            </a:r>
            <a:r>
              <a:rPr lang="en-US" sz="2200" b="0" dirty="0"/>
              <a:t> </a:t>
            </a:r>
            <a:r>
              <a:rPr lang="en-US" sz="2200" b="0" dirty="0" err="1"/>
              <a:t>ಉಲ್ಲೇಖ</a:t>
            </a:r>
            <a:r>
              <a:rPr lang="en-US" sz="2200" b="0" dirty="0"/>
              <a:t> </a:t>
            </a:r>
            <a:r>
              <a:rPr lang="en-US" sz="2200" b="0" dirty="0" err="1"/>
              <a:t>ವಸ್ತುವಾಗಿದೆ</a:t>
            </a:r>
            <a:r>
              <a:rPr lang="en-US" sz="2200" b="0" dirty="0"/>
              <a:t>.</a:t>
            </a:r>
            <a:r>
              <a:rPr lang="en-IN" sz="2200" b="0" dirty="0"/>
              <a:t> </a:t>
            </a:r>
            <a:endParaRPr sz="2200" b="0" dirty="0"/>
          </a:p>
        </p:txBody>
      </p:sp>
      <p:grpSp>
        <p:nvGrpSpPr>
          <p:cNvPr id="138" name="Group"/>
          <p:cNvGrpSpPr/>
          <p:nvPr/>
        </p:nvGrpSpPr>
        <p:grpSpPr>
          <a:xfrm>
            <a:off x="150004" y="6157650"/>
            <a:ext cx="2300607" cy="497885"/>
            <a:chOff x="0" y="0"/>
            <a:chExt cx="2300605" cy="497884"/>
          </a:xfrm>
        </p:grpSpPr>
        <p:pic>
          <p:nvPicPr>
            <p:cNvPr id="133" name="Picture 3" descr="Picture 3"/>
            <p:cNvPicPr>
              <a:picLocks noChangeAspect="1"/>
            </p:cNvPicPr>
            <p:nvPr/>
          </p:nvPicPr>
          <p:blipFill>
            <a:blip r:embed="rId2"/>
            <a:stretch>
              <a:fillRect/>
            </a:stretch>
          </p:blipFill>
          <p:spPr>
            <a:xfrm>
              <a:off x="0" y="57411"/>
              <a:ext cx="475978" cy="383063"/>
            </a:xfrm>
            <a:prstGeom prst="rect">
              <a:avLst/>
            </a:prstGeom>
            <a:ln w="12700" cap="flat">
              <a:noFill/>
              <a:miter lim="400000"/>
            </a:ln>
            <a:effectLst/>
          </p:spPr>
        </p:pic>
        <p:pic>
          <p:nvPicPr>
            <p:cNvPr id="134" name="Picture 5" descr="Picture 5"/>
            <p:cNvPicPr>
              <a:picLocks noChangeAspect="1"/>
            </p:cNvPicPr>
            <p:nvPr/>
          </p:nvPicPr>
          <p:blipFill>
            <a:blip r:embed="rId3"/>
            <a:stretch>
              <a:fillRect/>
            </a:stretch>
          </p:blipFill>
          <p:spPr>
            <a:xfrm>
              <a:off x="1900573" y="57411"/>
              <a:ext cx="400033" cy="383063"/>
            </a:xfrm>
            <a:prstGeom prst="rect">
              <a:avLst/>
            </a:prstGeom>
            <a:ln w="12700" cap="flat">
              <a:noFill/>
              <a:miter lim="400000"/>
            </a:ln>
            <a:effectLst/>
          </p:spPr>
        </p:pic>
        <p:sp>
          <p:nvSpPr>
            <p:cNvPr id="135"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36"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37" name="ministry-and-health-family-welfare.png" descr="ministry-and-health-family-welfare.png"/>
            <p:cNvPicPr>
              <a:picLocks noChangeAspect="1"/>
            </p:cNvPicPr>
            <p:nvPr/>
          </p:nvPicPr>
          <p:blipFill>
            <a:blip r:embed="rId4"/>
            <a:stretch>
              <a:fillRect/>
            </a:stretch>
          </p:blipFill>
          <p:spPr>
            <a:xfrm>
              <a:off x="652460" y="0"/>
              <a:ext cx="982431" cy="497885"/>
            </a:xfrm>
            <a:prstGeom prst="rect">
              <a:avLst/>
            </a:prstGeom>
            <a:ln w="12700" cap="flat">
              <a:noFill/>
              <a:miter lim="400000"/>
            </a:ln>
            <a:effectLst/>
          </p:spPr>
        </p:pic>
      </p:grpSp>
      <p:sp>
        <p:nvSpPr>
          <p:cNvPr id="139" name="1"/>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3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42" name="THE TRAINING KIT CONTENTS"/>
          <p:cNvSpPr txBox="1"/>
          <p:nvPr/>
        </p:nvSpPr>
        <p:spPr>
          <a:xfrm>
            <a:off x="1995518" y="250492"/>
            <a:ext cx="8200964"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400"/>
            </a:lvl1pPr>
          </a:lstStyle>
          <a:p>
            <a:r>
              <a:rPr lang="en-US" sz="5000" b="0" dirty="0" err="1"/>
              <a:t>ತರಬೇತಿ</a:t>
            </a:r>
            <a:r>
              <a:rPr lang="en-US" sz="5000" b="0" dirty="0"/>
              <a:t> </a:t>
            </a:r>
            <a:r>
              <a:rPr lang="en-US" sz="5000" b="0" dirty="0" err="1"/>
              <a:t>ಕಿಟ್‌ನಲ್ಲಿರುವ</a:t>
            </a:r>
            <a:r>
              <a:rPr lang="en-US" sz="5000" b="0" dirty="0"/>
              <a:t> </a:t>
            </a:r>
            <a:r>
              <a:rPr lang="en-US" sz="5000" b="0" dirty="0" err="1"/>
              <a:t>ವಿಷಯಗಳು</a:t>
            </a:r>
            <a:r>
              <a:rPr lang="en-IN" sz="5000" b="0" dirty="0"/>
              <a:t> </a:t>
            </a:r>
            <a:endParaRPr sz="5000" b="0" dirty="0"/>
          </a:p>
        </p:txBody>
      </p:sp>
      <p:grpSp>
        <p:nvGrpSpPr>
          <p:cNvPr id="151" name="Group"/>
          <p:cNvGrpSpPr/>
          <p:nvPr/>
        </p:nvGrpSpPr>
        <p:grpSpPr>
          <a:xfrm>
            <a:off x="79298" y="1465976"/>
            <a:ext cx="3661498" cy="3518873"/>
            <a:chOff x="0" y="-1"/>
            <a:chExt cx="3661496" cy="3518871"/>
          </a:xfrm>
        </p:grpSpPr>
        <p:grpSp>
          <p:nvGrpSpPr>
            <p:cNvPr id="145" name="Group 2"/>
            <p:cNvGrpSpPr/>
            <p:nvPr/>
          </p:nvGrpSpPr>
          <p:grpSpPr>
            <a:xfrm>
              <a:off x="0" y="-1"/>
              <a:ext cx="890128" cy="1011809"/>
              <a:chOff x="0" y="0"/>
              <a:chExt cx="890127" cy="1011807"/>
            </a:xfrm>
          </p:grpSpPr>
          <p:pic>
            <p:nvPicPr>
              <p:cNvPr id="143"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44"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48" name="Group"/>
            <p:cNvGrpSpPr/>
            <p:nvPr/>
          </p:nvGrpSpPr>
          <p:grpSpPr>
            <a:xfrm>
              <a:off x="175080" y="2324261"/>
              <a:ext cx="3486416" cy="1194609"/>
              <a:chOff x="0" y="0"/>
              <a:chExt cx="3486414" cy="1194608"/>
            </a:xfrm>
          </p:grpSpPr>
          <p:sp>
            <p:nvSpPr>
              <p:cNvPr id="146" name="Rounded Rectangle"/>
              <p:cNvSpPr/>
              <p:nvPr/>
            </p:nvSpPr>
            <p:spPr>
              <a:xfrm>
                <a:off x="0" y="0"/>
                <a:ext cx="3486415" cy="1194609"/>
              </a:xfrm>
              <a:prstGeom prst="roundRect">
                <a:avLst>
                  <a:gd name="adj" fmla="val 8894"/>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47" name="WHAT ARE WE GOING TO LEARN?"/>
              <p:cNvSpPr txBox="1"/>
              <p:nvPr/>
            </p:nvSpPr>
            <p:spPr>
              <a:xfrm>
                <a:off x="118738" y="144807"/>
                <a:ext cx="3248939" cy="904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lgn="ctr">
                  <a:defRPr sz="2500">
                    <a:solidFill>
                      <a:srgbClr val="002135"/>
                    </a:solidFill>
                  </a:defRPr>
                </a:pPr>
                <a:r>
                  <a:rPr lang="en-US" sz="2500" b="0" dirty="0" err="1"/>
                  <a:t>ಭಾಷಣಕಾರನ</a:t>
                </a:r>
                <a:r>
                  <a:rPr lang="en-US" sz="2500" b="0" dirty="0"/>
                  <a:t> </a:t>
                </a:r>
                <a:r>
                  <a:rPr lang="en-US" sz="2500" b="0" dirty="0" err="1"/>
                  <a:t>ಟಿಪ್ಪಣಿಗಳೊಂದಿಗೆ</a:t>
                </a:r>
                <a:r>
                  <a:rPr lang="en-US" sz="2500" b="0" dirty="0"/>
                  <a:t> </a:t>
                </a:r>
                <a:r>
                  <a:rPr lang="en-US" sz="2500" b="0" dirty="0" err="1"/>
                  <a:t>ಪ್ರಸ್ತುತಿ</a:t>
                </a:r>
                <a:r>
                  <a:rPr lang="en-IN" sz="2500" b="0" dirty="0"/>
                  <a:t> </a:t>
                </a:r>
                <a:endParaRPr b="0" dirty="0"/>
              </a:p>
            </p:txBody>
          </p:sp>
        </p:grpSp>
        <p:sp>
          <p:nvSpPr>
            <p:cNvPr id="149" name="Rectangle"/>
            <p:cNvSpPr/>
            <p:nvPr/>
          </p:nvSpPr>
          <p:spPr>
            <a:xfrm>
              <a:off x="260921" y="440822"/>
              <a:ext cx="3314735" cy="196506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0"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441513" y="587630"/>
              <a:ext cx="2953550" cy="1671450"/>
            </a:xfrm>
            <a:prstGeom prst="rect">
              <a:avLst/>
            </a:prstGeom>
            <a:ln w="12700" cap="flat">
              <a:noFill/>
              <a:miter lim="400000"/>
            </a:ln>
            <a:effectLst/>
          </p:spPr>
        </p:pic>
      </p:grpSp>
      <p:grpSp>
        <p:nvGrpSpPr>
          <p:cNvPr id="160" name="Group"/>
          <p:cNvGrpSpPr/>
          <p:nvPr/>
        </p:nvGrpSpPr>
        <p:grpSpPr>
          <a:xfrm>
            <a:off x="4198694" y="1410150"/>
            <a:ext cx="3215119" cy="5141834"/>
            <a:chOff x="0" y="0"/>
            <a:chExt cx="3215118" cy="5141832"/>
          </a:xfrm>
        </p:grpSpPr>
        <p:grpSp>
          <p:nvGrpSpPr>
            <p:cNvPr id="154" name="Group 2"/>
            <p:cNvGrpSpPr/>
            <p:nvPr/>
          </p:nvGrpSpPr>
          <p:grpSpPr>
            <a:xfrm>
              <a:off x="0" y="1086628"/>
              <a:ext cx="890128" cy="1011809"/>
              <a:chOff x="0" y="0"/>
              <a:chExt cx="890127" cy="1011807"/>
            </a:xfrm>
          </p:grpSpPr>
          <p:pic>
            <p:nvPicPr>
              <p:cNvPr id="152"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53"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57" name="Group"/>
            <p:cNvGrpSpPr/>
            <p:nvPr/>
          </p:nvGrpSpPr>
          <p:grpSpPr>
            <a:xfrm>
              <a:off x="132145" y="2985461"/>
              <a:ext cx="3082973" cy="2156371"/>
              <a:chOff x="0" y="0"/>
              <a:chExt cx="3082972" cy="2156370"/>
            </a:xfrm>
          </p:grpSpPr>
          <p:sp>
            <p:nvSpPr>
              <p:cNvPr id="155" name="Rounded Rectangle"/>
              <p:cNvSpPr/>
              <p:nvPr/>
            </p:nvSpPr>
            <p:spPr>
              <a:xfrm>
                <a:off x="0" y="0"/>
                <a:ext cx="3082972" cy="2113596"/>
              </a:xfrm>
              <a:prstGeom prst="roundRect">
                <a:avLst>
                  <a:gd name="adj" fmla="val 4445"/>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56" name="WHAT ARE WE GOING TO LEARN?"/>
              <p:cNvSpPr txBox="1"/>
              <p:nvPr/>
            </p:nvSpPr>
            <p:spPr>
              <a:xfrm>
                <a:off x="104997" y="256787"/>
                <a:ext cx="2872976" cy="1899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2500">
                    <a:solidFill>
                      <a:srgbClr val="002135"/>
                    </a:solidFill>
                  </a:defRPr>
                </a:lvl1pPr>
              </a:lstStyle>
              <a:p>
                <a:r>
                  <a:rPr lang="en-US" b="0" dirty="0" err="1"/>
                  <a:t>ಪ್ರಸ್ತುತಿಯನ್ನು</a:t>
                </a:r>
                <a:r>
                  <a:rPr lang="en-US" b="0" dirty="0"/>
                  <a:t> </a:t>
                </a:r>
                <a:r>
                  <a:rPr lang="en-US" b="0" dirty="0" err="1"/>
                  <a:t>ಬಳಸಲು</a:t>
                </a:r>
                <a:r>
                  <a:rPr lang="en-US" b="0" dirty="0"/>
                  <a:t> </a:t>
                </a:r>
                <a:r>
                  <a:rPr lang="en-US" b="0" dirty="0" err="1"/>
                  <a:t>ನೆರವಾಗಲು</a:t>
                </a:r>
                <a:r>
                  <a:rPr lang="en-US" b="0" dirty="0"/>
                  <a:t> </a:t>
                </a:r>
                <a:r>
                  <a:rPr lang="en-US" b="0" dirty="0" err="1"/>
                  <a:t>ಫೆಸಿಲಿಟೇಟರ್</a:t>
                </a:r>
                <a:r>
                  <a:rPr lang="en-US" b="0" dirty="0"/>
                  <a:t> </a:t>
                </a:r>
                <a:r>
                  <a:rPr lang="en-US" b="0" dirty="0" err="1"/>
                  <a:t>ಗೈಡ್</a:t>
                </a:r>
                <a:r>
                  <a:rPr lang="en-US" b="0" dirty="0"/>
                  <a:t>‌</a:t>
                </a:r>
                <a:endParaRPr b="0" dirty="0"/>
              </a:p>
            </p:txBody>
          </p:sp>
        </p:grpSp>
        <p:sp>
          <p:nvSpPr>
            <p:cNvPr id="158"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9" name="Picture 4"/>
            <p:cNvPicPr>
              <a:picLocks noChangeAspect="1"/>
            </p:cNvPicPr>
            <p:nvPr/>
          </p:nvPicPr>
          <p:blipFill>
            <a:blip r:embed="rId6">
              <a:extLst>
                <a:ext uri="{28A0092B-C50C-407E-A947-70E740481C1C}">
                  <a14:useLocalDpi xmlns:a14="http://schemas.microsoft.com/office/drawing/2010/main" val="0"/>
                </a:ext>
              </a:extLst>
            </a:blip>
            <a:srcRect/>
            <a:stretch/>
          </p:blipFill>
          <p:spPr>
            <a:xfrm>
              <a:off x="636827" y="128659"/>
              <a:ext cx="2073778" cy="2927937"/>
            </a:xfrm>
            <a:prstGeom prst="rect">
              <a:avLst/>
            </a:prstGeom>
            <a:ln w="12700" cap="flat">
              <a:noFill/>
              <a:miter lim="400000"/>
            </a:ln>
            <a:effectLst/>
          </p:spPr>
        </p:pic>
      </p:grpSp>
      <p:grpSp>
        <p:nvGrpSpPr>
          <p:cNvPr id="169" name="Group"/>
          <p:cNvGrpSpPr/>
          <p:nvPr/>
        </p:nvGrpSpPr>
        <p:grpSpPr>
          <a:xfrm>
            <a:off x="8003853" y="1394423"/>
            <a:ext cx="3406379" cy="5114787"/>
            <a:chOff x="-39713" y="0"/>
            <a:chExt cx="3406378" cy="5114785"/>
          </a:xfrm>
        </p:grpSpPr>
        <p:grpSp>
          <p:nvGrpSpPr>
            <p:cNvPr id="163" name="Group 2"/>
            <p:cNvGrpSpPr/>
            <p:nvPr/>
          </p:nvGrpSpPr>
          <p:grpSpPr>
            <a:xfrm>
              <a:off x="0" y="1087065"/>
              <a:ext cx="890128" cy="1011809"/>
              <a:chOff x="0" y="0"/>
              <a:chExt cx="890127" cy="1011807"/>
            </a:xfrm>
          </p:grpSpPr>
          <p:pic>
            <p:nvPicPr>
              <p:cNvPr id="161"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62"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66" name="Group"/>
            <p:cNvGrpSpPr/>
            <p:nvPr/>
          </p:nvGrpSpPr>
          <p:grpSpPr>
            <a:xfrm>
              <a:off x="-39713" y="3001188"/>
              <a:ext cx="3406378" cy="2113597"/>
              <a:chOff x="-235938" y="0"/>
              <a:chExt cx="3406376" cy="2113596"/>
            </a:xfrm>
          </p:grpSpPr>
          <p:sp>
            <p:nvSpPr>
              <p:cNvPr id="164" name="Rounded Rectangle"/>
              <p:cNvSpPr/>
              <p:nvPr/>
            </p:nvSpPr>
            <p:spPr>
              <a:xfrm>
                <a:off x="-235938" y="0"/>
                <a:ext cx="3406376" cy="2113596"/>
              </a:xfrm>
              <a:prstGeom prst="roundRect">
                <a:avLst>
                  <a:gd name="adj" fmla="val 4260"/>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65" name="WHAT ARE WE GOING TO LEARN?"/>
              <p:cNvSpPr txBox="1"/>
              <p:nvPr/>
            </p:nvSpPr>
            <p:spPr>
              <a:xfrm>
                <a:off x="-1" y="469568"/>
                <a:ext cx="2954810" cy="11967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lvl1pPr algn="ctr">
                  <a:defRPr sz="2400">
                    <a:solidFill>
                      <a:srgbClr val="002135"/>
                    </a:solidFill>
                  </a:defRPr>
                </a:lvl1pPr>
              </a:lstStyle>
              <a:p>
                <a:r>
                  <a:rPr lang="en-US" sz="2200" b="0" dirty="0" err="1"/>
                  <a:t>ತರಬೇತಿಯನ್ನು</a:t>
                </a:r>
                <a:r>
                  <a:rPr lang="en-US" sz="2200" b="0" dirty="0"/>
                  <a:t> </a:t>
                </a:r>
                <a:r>
                  <a:rPr lang="en-US" sz="2200" b="0" dirty="0" err="1"/>
                  <a:t>ಬಳಸುವಲ್ಲಿ</a:t>
                </a:r>
                <a:r>
                  <a:rPr lang="en-US" sz="2200" b="0" dirty="0"/>
                  <a:t> ANM/</a:t>
                </a:r>
                <a:r>
                  <a:rPr lang="en-US" sz="2200" b="0" dirty="0" err="1"/>
                  <a:t>ASHAಗಳಿಗೆ</a:t>
                </a:r>
                <a:r>
                  <a:rPr lang="en-US" sz="2200" b="0" dirty="0"/>
                  <a:t> </a:t>
                </a:r>
                <a:r>
                  <a:rPr lang="en-US" sz="2200" b="0" dirty="0" err="1"/>
                  <a:t>ನೆರವಾಗಲು</a:t>
                </a:r>
                <a:r>
                  <a:rPr lang="en-US" sz="2200" b="0" dirty="0"/>
                  <a:t> </a:t>
                </a:r>
                <a:r>
                  <a:rPr lang="en-US" sz="2200" b="0" dirty="0" err="1"/>
                  <a:t>ಪಾಕೆಟ್</a:t>
                </a:r>
                <a:r>
                  <a:rPr lang="en-US" sz="2200" b="0" dirty="0"/>
                  <a:t> </a:t>
                </a:r>
                <a:r>
                  <a:rPr lang="en-US" sz="2200" b="0" dirty="0" err="1"/>
                  <a:t>ಬುಕ್</a:t>
                </a:r>
                <a:r>
                  <a:rPr lang="en-US" sz="2200" b="0" dirty="0"/>
                  <a:t> </a:t>
                </a:r>
                <a:r>
                  <a:rPr lang="en-US" sz="2200" b="0" dirty="0" err="1"/>
                  <a:t>ಆಫ್</a:t>
                </a:r>
                <a:r>
                  <a:rPr lang="en-US" sz="2200" b="0" dirty="0"/>
                  <a:t> </a:t>
                </a:r>
                <a:r>
                  <a:rPr lang="en-US" sz="2200" b="0" dirty="0" err="1"/>
                  <a:t>ಫೈವ್</a:t>
                </a:r>
                <a:r>
                  <a:rPr lang="en-US" sz="2200" b="0" dirty="0"/>
                  <a:t> </a:t>
                </a:r>
                <a:r>
                  <a:rPr lang="en-US" sz="2200" b="0" dirty="0" err="1"/>
                  <a:t>ಉಲ್ಲೇಖವಾಗಿದೆ</a:t>
                </a:r>
                <a:r>
                  <a:rPr lang="en-IN" sz="2200" b="0" dirty="0"/>
                  <a:t> </a:t>
                </a:r>
                <a:endParaRPr sz="2200" b="0" dirty="0"/>
              </a:p>
            </p:txBody>
          </p:sp>
        </p:grpSp>
        <p:sp>
          <p:nvSpPr>
            <p:cNvPr id="167"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68" name="Picture 4"/>
            <p:cNvPicPr>
              <a:picLocks noChangeAspect="1"/>
            </p:cNvPicPr>
            <p:nvPr/>
          </p:nvPicPr>
          <p:blipFill>
            <a:blip r:embed="rId7">
              <a:extLst>
                <a:ext uri="{28A0092B-C50C-407E-A947-70E740481C1C}">
                  <a14:useLocalDpi xmlns:a14="http://schemas.microsoft.com/office/drawing/2010/main" val="0"/>
                </a:ext>
              </a:extLst>
            </a:blip>
            <a:srcRect/>
            <a:stretch/>
          </p:blipFill>
          <p:spPr>
            <a:xfrm>
              <a:off x="653825" y="128659"/>
              <a:ext cx="2039781" cy="2927937"/>
            </a:xfrm>
            <a:prstGeom prst="rect">
              <a:avLst/>
            </a:prstGeom>
            <a:ln w="12700" cap="flat">
              <a:noFill/>
              <a:miter lim="400000"/>
            </a:ln>
            <a:effectLst/>
          </p:spPr>
        </p:pic>
      </p:grpSp>
      <p:grpSp>
        <p:nvGrpSpPr>
          <p:cNvPr id="175" name="Group"/>
          <p:cNvGrpSpPr/>
          <p:nvPr/>
        </p:nvGrpSpPr>
        <p:grpSpPr>
          <a:xfrm>
            <a:off x="150004" y="6157650"/>
            <a:ext cx="2300607" cy="497885"/>
            <a:chOff x="0" y="0"/>
            <a:chExt cx="2300605" cy="497884"/>
          </a:xfrm>
        </p:grpSpPr>
        <p:pic>
          <p:nvPicPr>
            <p:cNvPr id="170" name="Picture 3" descr="Picture 3"/>
            <p:cNvPicPr>
              <a:picLocks noChangeAspect="1"/>
            </p:cNvPicPr>
            <p:nvPr/>
          </p:nvPicPr>
          <p:blipFill>
            <a:blip r:embed="rId8"/>
            <a:stretch>
              <a:fillRect/>
            </a:stretch>
          </p:blipFill>
          <p:spPr>
            <a:xfrm>
              <a:off x="0" y="57411"/>
              <a:ext cx="475978" cy="383063"/>
            </a:xfrm>
            <a:prstGeom prst="rect">
              <a:avLst/>
            </a:prstGeom>
            <a:ln w="12700" cap="flat">
              <a:noFill/>
              <a:miter lim="400000"/>
            </a:ln>
            <a:effectLst/>
          </p:spPr>
        </p:pic>
        <p:pic>
          <p:nvPicPr>
            <p:cNvPr id="171" name="Picture 5" descr="Picture 5"/>
            <p:cNvPicPr>
              <a:picLocks noChangeAspect="1"/>
            </p:cNvPicPr>
            <p:nvPr/>
          </p:nvPicPr>
          <p:blipFill>
            <a:blip r:embed="rId9"/>
            <a:stretch>
              <a:fillRect/>
            </a:stretch>
          </p:blipFill>
          <p:spPr>
            <a:xfrm>
              <a:off x="1900573" y="57411"/>
              <a:ext cx="400033" cy="383063"/>
            </a:xfrm>
            <a:prstGeom prst="rect">
              <a:avLst/>
            </a:prstGeom>
            <a:ln w="12700" cap="flat">
              <a:noFill/>
              <a:miter lim="400000"/>
            </a:ln>
            <a:effectLst/>
          </p:spPr>
        </p:pic>
        <p:sp>
          <p:nvSpPr>
            <p:cNvPr id="172"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73"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74" name="ministry-and-health-family-welfare.png" descr="ministry-and-health-family-welfare.png"/>
            <p:cNvPicPr>
              <a:picLocks noChangeAspect="1"/>
            </p:cNvPicPr>
            <p:nvPr/>
          </p:nvPicPr>
          <p:blipFill>
            <a:blip r:embed="rId10"/>
            <a:stretch>
              <a:fillRect/>
            </a:stretch>
          </p:blipFill>
          <p:spPr>
            <a:xfrm>
              <a:off x="652460" y="0"/>
              <a:ext cx="982431" cy="497885"/>
            </a:xfrm>
            <a:prstGeom prst="rect">
              <a:avLst/>
            </a:prstGeom>
            <a:ln w="12700" cap="flat">
              <a:noFill/>
              <a:miter lim="400000"/>
            </a:ln>
            <a:effectLst/>
          </p:spPr>
        </p:pic>
      </p:grpSp>
      <p:sp>
        <p:nvSpPr>
          <p:cNvPr id="176" name="2"/>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60" grpId="2" animBg="1" advAuto="0"/>
      <p:bldP spid="16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0"/>
        </a:solidFill>
        <a:effectLst/>
      </p:bgPr>
    </p:bg>
    <p:spTree>
      <p:nvGrpSpPr>
        <p:cNvPr id="1" name=""/>
        <p:cNvGrpSpPr/>
        <p:nvPr/>
      </p:nvGrpSpPr>
      <p:grpSpPr>
        <a:xfrm>
          <a:off x="0" y="0"/>
          <a:ext cx="0" cy="0"/>
          <a:chOff x="0" y="0"/>
          <a:chExt cx="0" cy="0"/>
        </a:xfrm>
      </p:grpSpPr>
      <p:grpSp>
        <p:nvGrpSpPr>
          <p:cNvPr id="185" name="Group"/>
          <p:cNvGrpSpPr/>
          <p:nvPr/>
        </p:nvGrpSpPr>
        <p:grpSpPr>
          <a:xfrm>
            <a:off x="129598" y="6278460"/>
            <a:ext cx="2186796" cy="453472"/>
            <a:chOff x="0" y="0"/>
            <a:chExt cx="2186795" cy="453471"/>
          </a:xfrm>
        </p:grpSpPr>
        <p:pic>
          <p:nvPicPr>
            <p:cNvPr id="180"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181"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182"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83"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84"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186" name="Rounded Rectangle"/>
          <p:cNvSpPr/>
          <p:nvPr/>
        </p:nvSpPr>
        <p:spPr>
          <a:xfrm rot="16200000">
            <a:off x="-1014081" y="2935795"/>
            <a:ext cx="3364073" cy="986410"/>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87" name="Content"/>
          <p:cNvSpPr txBox="1"/>
          <p:nvPr/>
        </p:nvSpPr>
        <p:spPr>
          <a:xfrm rot="16200000">
            <a:off x="-274610" y="2992984"/>
            <a:ext cx="188513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cap="all"/>
            </a:lvl1pPr>
          </a:lstStyle>
          <a:p>
            <a:r>
              <a:rPr lang="en-US" sz="5000" b="0" dirty="0" err="1"/>
              <a:t>ವಿಷಯ</a:t>
            </a:r>
            <a:r>
              <a:rPr lang="en-IN" sz="5000" b="0" dirty="0"/>
              <a:t> </a:t>
            </a:r>
            <a:endParaRPr sz="5000" b="0" dirty="0"/>
          </a:p>
        </p:txBody>
      </p:sp>
      <p:grpSp>
        <p:nvGrpSpPr>
          <p:cNvPr id="191" name="Group"/>
          <p:cNvGrpSpPr/>
          <p:nvPr/>
        </p:nvGrpSpPr>
        <p:grpSpPr>
          <a:xfrm>
            <a:off x="2404561" y="264488"/>
            <a:ext cx="3666027" cy="5837156"/>
            <a:chOff x="2088" y="0"/>
            <a:chExt cx="3666025" cy="5837154"/>
          </a:xfrm>
        </p:grpSpPr>
        <p:sp>
          <p:nvSpPr>
            <p:cNvPr id="188" name="Rounded Rectangle"/>
            <p:cNvSpPr/>
            <p:nvPr/>
          </p:nvSpPr>
          <p:spPr>
            <a:xfrm>
              <a:off x="74369"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89" name="Facilitator Guide"/>
            <p:cNvSpPr txBox="1"/>
            <p:nvPr/>
          </p:nvSpPr>
          <p:spPr>
            <a:xfrm>
              <a:off x="385185" y="125496"/>
              <a:ext cx="2899831"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2600" cap="all"/>
              </a:lvl1pPr>
            </a:lstStyle>
            <a:p>
              <a:r>
                <a:rPr lang="en-US" sz="3000" b="0" dirty="0" err="1"/>
                <a:t>ಫೆಸಿಲಿಟೇಟರ್</a:t>
              </a:r>
              <a:r>
                <a:rPr lang="en-US" sz="3000" b="0" dirty="0"/>
                <a:t> </a:t>
              </a:r>
              <a:r>
                <a:rPr lang="en-US" sz="3000" b="0" dirty="0" err="1"/>
                <a:t>ಗೈಡ್</a:t>
              </a:r>
              <a:r>
                <a:rPr lang="en-IN" sz="3000" b="0" dirty="0"/>
                <a:t> </a:t>
              </a:r>
              <a:endParaRPr sz="3000" b="0" dirty="0"/>
            </a:p>
          </p:txBody>
        </p:sp>
        <p:pic>
          <p:nvPicPr>
            <p:cNvPr id="190" name="Screenshot 2020-03-30 at 1.32.00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2088" y="676170"/>
              <a:ext cx="3666025" cy="5160984"/>
            </a:xfrm>
            <a:prstGeom prst="rect">
              <a:avLst/>
            </a:prstGeom>
            <a:ln w="12700" cap="flat">
              <a:noFill/>
              <a:miter lim="400000"/>
            </a:ln>
            <a:effectLst/>
          </p:spPr>
        </p:pic>
      </p:grpSp>
      <p:grpSp>
        <p:nvGrpSpPr>
          <p:cNvPr id="195" name="Group"/>
          <p:cNvGrpSpPr/>
          <p:nvPr/>
        </p:nvGrpSpPr>
        <p:grpSpPr>
          <a:xfrm>
            <a:off x="7328543" y="267079"/>
            <a:ext cx="3615690" cy="5831974"/>
            <a:chOff x="27256" y="0"/>
            <a:chExt cx="3615688" cy="5831972"/>
          </a:xfrm>
        </p:grpSpPr>
        <p:sp>
          <p:nvSpPr>
            <p:cNvPr id="192" name="Rounded Rectangle"/>
            <p:cNvSpPr/>
            <p:nvPr/>
          </p:nvSpPr>
          <p:spPr>
            <a:xfrm>
              <a:off x="74418"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93" name="Pocket Book"/>
            <p:cNvSpPr txBox="1"/>
            <p:nvPr/>
          </p:nvSpPr>
          <p:spPr>
            <a:xfrm>
              <a:off x="803618" y="125496"/>
              <a:ext cx="2063064"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2600" cap="all"/>
              </a:lvl1pPr>
            </a:lstStyle>
            <a:p>
              <a:r>
                <a:rPr lang="en-US" sz="3000" b="0" dirty="0" err="1"/>
                <a:t>ಪಾಕೆಟ್</a:t>
              </a:r>
              <a:r>
                <a:rPr lang="en-US" sz="3000" b="0" dirty="0"/>
                <a:t> </a:t>
              </a:r>
              <a:r>
                <a:rPr lang="en-US" sz="3000" b="0" dirty="0" err="1"/>
                <a:t>ಬುಕ್</a:t>
              </a:r>
              <a:r>
                <a:rPr lang="en-IN" sz="3000" b="0" dirty="0"/>
                <a:t> </a:t>
              </a:r>
              <a:endParaRPr sz="3000" b="0" dirty="0"/>
            </a:p>
          </p:txBody>
        </p:sp>
        <p:pic>
          <p:nvPicPr>
            <p:cNvPr id="194" name="Screenshot 2020-03-30 at 1.31.51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27256" y="670988"/>
              <a:ext cx="3615688" cy="5160984"/>
            </a:xfrm>
            <a:prstGeom prst="rect">
              <a:avLst/>
            </a:prstGeom>
            <a:ln w="12700" cap="flat">
              <a:noFill/>
              <a:miter lim="400000"/>
            </a:ln>
            <a:effectLst/>
          </p:spPr>
        </p:pic>
      </p:grpSp>
      <p:sp>
        <p:nvSpPr>
          <p:cNvPr id="196" name="3"/>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dissolv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5"/>
                                        </p:tgtEl>
                                        <p:attrNameLst>
                                          <p:attrName>style.visibility</p:attrName>
                                        </p:attrNameLst>
                                      </p:cBhvr>
                                      <p:to>
                                        <p:strVal val="visible"/>
                                      </p:to>
                                    </p:set>
                                    <p:animEffect transition="in" filter="dissolve">
                                      <p:cBhvr>
                                        <p:cTn id="1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5"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99" name="HOW TO USE FACILITATOR GUIDE"/>
          <p:cNvSpPr txBox="1"/>
          <p:nvPr/>
        </p:nvSpPr>
        <p:spPr>
          <a:xfrm>
            <a:off x="2497258" y="327436"/>
            <a:ext cx="7197483"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a:lvl1pPr>
          </a:lstStyle>
          <a:p>
            <a:r>
              <a:rPr lang="en-US" b="0" dirty="0" err="1"/>
              <a:t>ಫೆಸಿಲಿಟೇಟರ್</a:t>
            </a:r>
            <a:r>
              <a:rPr lang="en-US" b="0" dirty="0"/>
              <a:t> </a:t>
            </a:r>
            <a:r>
              <a:rPr lang="en-US" b="0" dirty="0" err="1"/>
              <a:t>ಗೈಡ್</a:t>
            </a:r>
            <a:r>
              <a:rPr lang="en-US" b="0" dirty="0"/>
              <a:t>‌ </a:t>
            </a:r>
            <a:r>
              <a:rPr lang="en-US" b="0" dirty="0" err="1"/>
              <a:t>ಬಳಸುವುದು</a:t>
            </a:r>
            <a:r>
              <a:rPr lang="en-US" b="0" dirty="0"/>
              <a:t> </a:t>
            </a:r>
            <a:r>
              <a:rPr lang="en-US" b="0" dirty="0" err="1"/>
              <a:t>ಹೇಗೆ</a:t>
            </a:r>
            <a:r>
              <a:rPr lang="en-IN" b="0" dirty="0"/>
              <a:t> </a:t>
            </a:r>
            <a:endParaRPr b="0" dirty="0"/>
          </a:p>
        </p:txBody>
      </p:sp>
      <p:grpSp>
        <p:nvGrpSpPr>
          <p:cNvPr id="202" name="Group"/>
          <p:cNvGrpSpPr/>
          <p:nvPr/>
        </p:nvGrpSpPr>
        <p:grpSpPr>
          <a:xfrm>
            <a:off x="4016391" y="1273907"/>
            <a:ext cx="3914561" cy="5456378"/>
            <a:chOff x="0" y="0"/>
            <a:chExt cx="3914560" cy="5456376"/>
          </a:xfrm>
        </p:grpSpPr>
        <p:sp>
          <p:nvSpPr>
            <p:cNvPr id="200" name="Rectangle"/>
            <p:cNvSpPr/>
            <p:nvPr/>
          </p:nvSpPr>
          <p:spPr>
            <a:xfrm>
              <a:off x="0" y="0"/>
              <a:ext cx="3914560" cy="545637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01" name="Screenshot 2020-03-30 at 1.32.41 AM.png"/>
            <p:cNvPicPr>
              <a:picLocks noChangeAspect="1"/>
            </p:cNvPicPr>
            <p:nvPr/>
          </p:nvPicPr>
          <p:blipFill>
            <a:blip r:embed="rId2">
              <a:extLst>
                <a:ext uri="{28A0092B-C50C-407E-A947-70E740481C1C}">
                  <a14:useLocalDpi xmlns:a14="http://schemas.microsoft.com/office/drawing/2010/main" val="0"/>
                </a:ext>
              </a:extLst>
            </a:blip>
            <a:srcRect/>
            <a:stretch/>
          </p:blipFill>
          <p:spPr>
            <a:xfrm>
              <a:off x="99362" y="108829"/>
              <a:ext cx="3715835" cy="5238717"/>
            </a:xfrm>
            <a:prstGeom prst="rect">
              <a:avLst/>
            </a:prstGeom>
            <a:ln w="12700" cap="flat">
              <a:noFill/>
              <a:miter lim="400000"/>
            </a:ln>
            <a:effectLst/>
          </p:spPr>
        </p:pic>
      </p:grpSp>
      <p:grpSp>
        <p:nvGrpSpPr>
          <p:cNvPr id="207" name="Group"/>
          <p:cNvGrpSpPr/>
          <p:nvPr/>
        </p:nvGrpSpPr>
        <p:grpSpPr>
          <a:xfrm>
            <a:off x="322540" y="1579596"/>
            <a:ext cx="3806242" cy="1152327"/>
            <a:chOff x="0" y="0"/>
            <a:chExt cx="3806241" cy="1152326"/>
          </a:xfrm>
        </p:grpSpPr>
        <p:sp>
          <p:nvSpPr>
            <p:cNvPr id="203" name="Line"/>
            <p:cNvSpPr/>
            <p:nvPr/>
          </p:nvSpPr>
          <p:spPr>
            <a:xfrm flipV="1">
              <a:off x="2264228" y="691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4"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05" name="Learning outcomes before each session must be explained to participants"/>
            <p:cNvSpPr txBox="1"/>
            <p:nvPr/>
          </p:nvSpPr>
          <p:spPr>
            <a:xfrm>
              <a:off x="68631" y="34933"/>
              <a:ext cx="3121195" cy="6924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sz="1500" b="0" dirty="0" err="1"/>
                <a:t>ಪ್ರತೀ</a:t>
              </a:r>
              <a:r>
                <a:rPr lang="en-US" sz="1500" b="0" dirty="0"/>
                <a:t> </a:t>
              </a:r>
              <a:r>
                <a:rPr lang="en-US" sz="1500" b="0" dirty="0" err="1"/>
                <a:t>ಅಭ್ಯಾಸಕ್ಕೆ</a:t>
              </a:r>
              <a:r>
                <a:rPr lang="en-US" sz="1500" b="0" dirty="0"/>
                <a:t> </a:t>
              </a:r>
              <a:r>
                <a:rPr lang="en-US" sz="1500" b="0" dirty="0" err="1"/>
                <a:t>ಮೊದಲು</a:t>
              </a:r>
              <a:r>
                <a:rPr lang="en-US" sz="1500" b="0" dirty="0"/>
                <a:t> </a:t>
              </a:r>
              <a:r>
                <a:rPr lang="en-US" sz="1500" b="0" dirty="0" err="1"/>
                <a:t>ಕಲಿಕಾ</a:t>
              </a:r>
              <a:r>
                <a:rPr lang="en-US" sz="1500" b="0" dirty="0"/>
                <a:t> </a:t>
              </a:r>
              <a:r>
                <a:rPr lang="en-US" sz="1500" b="0" dirty="0" err="1"/>
                <a:t>ಫಲಿತಾಂಶಗಳನ್ನು</a:t>
              </a:r>
              <a:r>
                <a:rPr lang="en-US" sz="1500" b="0" dirty="0"/>
                <a:t> </a:t>
              </a:r>
              <a:r>
                <a:rPr lang="en-US" sz="1500" b="0" dirty="0" err="1"/>
                <a:t>ಭಾಗವಹಿಸಿದವರಿಗೆ</a:t>
              </a:r>
              <a:r>
                <a:rPr lang="en-US" sz="1500" b="0" dirty="0"/>
                <a:t> </a:t>
              </a:r>
              <a:r>
                <a:rPr lang="en-US" sz="1500" b="0" dirty="0" err="1"/>
                <a:t>ವಿವರಿಸಬೇಕಾಗುತ್ತದೆ</a:t>
              </a:r>
              <a:r>
                <a:rPr lang="en-IN" sz="1500" b="0" dirty="0"/>
                <a:t> </a:t>
              </a:r>
              <a:endParaRPr sz="1500" b="0" dirty="0"/>
            </a:p>
          </p:txBody>
        </p:sp>
        <p:sp>
          <p:nvSpPr>
            <p:cNvPr id="206" name="Line"/>
            <p:cNvSpPr/>
            <p:nvPr/>
          </p:nvSpPr>
          <p:spPr>
            <a:xfrm>
              <a:off x="2251036" y="1152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2" name="Group"/>
          <p:cNvGrpSpPr/>
          <p:nvPr/>
        </p:nvGrpSpPr>
        <p:grpSpPr>
          <a:xfrm>
            <a:off x="132797" y="2852837"/>
            <a:ext cx="3806242" cy="1025327"/>
            <a:chOff x="0" y="0"/>
            <a:chExt cx="3806241" cy="1025326"/>
          </a:xfrm>
        </p:grpSpPr>
        <p:sp>
          <p:nvSpPr>
            <p:cNvPr id="208" name="Line"/>
            <p:cNvSpPr/>
            <p:nvPr/>
          </p:nvSpPr>
          <p:spPr>
            <a:xfrm flipV="1">
              <a:off x="2264228" y="564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9"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0" name="Slides will give you explanation in brief about the slide"/>
            <p:cNvSpPr/>
            <p:nvPr/>
          </p:nvSpPr>
          <p:spPr>
            <a:xfrm>
              <a:off x="68631" y="150348"/>
              <a:ext cx="3121195" cy="46166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sz="1500" dirty="0" err="1"/>
                <a:t>ಸ್ಲೈಡ್</a:t>
              </a:r>
              <a:r>
                <a:rPr lang="en-US" sz="1500" dirty="0"/>
                <a:t> </a:t>
              </a:r>
              <a:r>
                <a:rPr lang="en-US" sz="1500" dirty="0" err="1"/>
                <a:t>ಬಗ್ಗೆ</a:t>
              </a:r>
              <a:r>
                <a:rPr lang="en-US" sz="1500" dirty="0"/>
                <a:t> </a:t>
              </a:r>
              <a:r>
                <a:rPr lang="en-US" sz="1500" dirty="0" err="1"/>
                <a:t>ಸಂಕ್ಷಿಪ್ತವಾಗಿ</a:t>
              </a:r>
              <a:r>
                <a:rPr lang="en-US" sz="1500" dirty="0"/>
                <a:t> </a:t>
              </a:r>
              <a:r>
                <a:rPr lang="en-US" sz="1500" dirty="0" err="1"/>
                <a:t>ನಿಮಗೆ</a:t>
              </a:r>
              <a:r>
                <a:rPr lang="en-US" sz="1500" dirty="0"/>
                <a:t> </a:t>
              </a:r>
              <a:r>
                <a:rPr lang="en-US" sz="1500" dirty="0" err="1"/>
                <a:t>ಸ್ಲೈಡ್‌ಗಳು</a:t>
              </a:r>
              <a:r>
                <a:rPr lang="en-US" sz="1500" dirty="0"/>
                <a:t> </a:t>
              </a:r>
              <a:r>
                <a:rPr lang="en-US" sz="1500" dirty="0" err="1"/>
                <a:t>ವಿವರಣೆಯನ್ನು</a:t>
              </a:r>
              <a:r>
                <a:rPr lang="en-US" sz="1500" dirty="0"/>
                <a:t> </a:t>
              </a:r>
              <a:r>
                <a:rPr lang="en-US" sz="1500" dirty="0" err="1"/>
                <a:t>ನೀಡುತ್ತವೆ</a:t>
              </a:r>
              <a:r>
                <a:rPr lang="en-IN" sz="1500" dirty="0"/>
                <a:t> </a:t>
              </a:r>
              <a:endParaRPr sz="1500" dirty="0"/>
            </a:p>
          </p:txBody>
        </p:sp>
        <p:sp>
          <p:nvSpPr>
            <p:cNvPr id="211" name="Line"/>
            <p:cNvSpPr/>
            <p:nvPr/>
          </p:nvSpPr>
          <p:spPr>
            <a:xfrm>
              <a:off x="2251036" y="1025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7" name="Group"/>
          <p:cNvGrpSpPr/>
          <p:nvPr/>
        </p:nvGrpSpPr>
        <p:grpSpPr>
          <a:xfrm>
            <a:off x="132797" y="4029463"/>
            <a:ext cx="3887372" cy="1299082"/>
            <a:chOff x="0" y="-172125"/>
            <a:chExt cx="3887371" cy="1299080"/>
          </a:xfrm>
        </p:grpSpPr>
        <p:sp>
          <p:nvSpPr>
            <p:cNvPr id="213" name="Line"/>
            <p:cNvSpPr/>
            <p:nvPr/>
          </p:nvSpPr>
          <p:spPr>
            <a:xfrm flipV="1">
              <a:off x="2264228" y="666239"/>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4" name="Rounded Rectangle"/>
            <p:cNvSpPr/>
            <p:nvPr/>
          </p:nvSpPr>
          <p:spPr>
            <a:xfrm>
              <a:off x="0" y="-172125"/>
              <a:ext cx="3887371" cy="1213999"/>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5" name="End of session self assessment must be taken up with participants to help you understand if input has been received by them"/>
            <p:cNvSpPr/>
            <p:nvPr/>
          </p:nvSpPr>
          <p:spPr>
            <a:xfrm>
              <a:off x="169774" y="51338"/>
              <a:ext cx="3496123" cy="86177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kn-IN" dirty="0" err="1"/>
                <a:t>ಭಾಗವಹಿ</a:t>
              </a:r>
              <a:r>
                <a:rPr lang="en-US" dirty="0" err="1"/>
                <a:t>ಸಿದವರು</a:t>
              </a:r>
              <a:r>
                <a:rPr lang="en-US" dirty="0"/>
                <a:t> </a:t>
              </a:r>
              <a:r>
                <a:rPr lang="en-US" dirty="0" err="1"/>
                <a:t>ಮಾಹಿತಿಯನ್ನು</a:t>
              </a:r>
              <a:r>
                <a:rPr lang="en-US" dirty="0"/>
                <a:t> </a:t>
              </a:r>
              <a:r>
                <a:rPr lang="kn-IN" dirty="0" err="1"/>
                <a:t>ಸ್ವೀಕರಿ</a:t>
              </a:r>
              <a:r>
                <a:rPr lang="en-US" dirty="0" err="1"/>
                <a:t>ಸಿದ್ದಾರೆಯೇ</a:t>
              </a:r>
              <a:r>
                <a:rPr lang="kn-IN" dirty="0"/>
                <a:t> ಎಂದು ಅರ್ಥಮಾಡಿಕೊಳ್ಳಲು </a:t>
              </a:r>
              <a:r>
                <a:rPr lang="en-US" dirty="0" err="1"/>
                <a:t>ನಿಮಗೆ</a:t>
              </a:r>
              <a:r>
                <a:rPr lang="en-US" dirty="0"/>
                <a:t> </a:t>
              </a:r>
              <a:r>
                <a:rPr lang="en-US" dirty="0" err="1"/>
                <a:t>ನೆರವಾಗಲು</a:t>
              </a:r>
              <a:r>
                <a:rPr lang="en-US" dirty="0"/>
                <a:t> </a:t>
              </a:r>
              <a:r>
                <a:rPr lang="kn-IN" dirty="0" err="1"/>
                <a:t>ಅಧಿವೇಶನದ</a:t>
              </a:r>
              <a:r>
                <a:rPr lang="kn-IN" dirty="0"/>
                <a:t> </a:t>
              </a:r>
              <a:r>
                <a:rPr lang="en-US" dirty="0" err="1"/>
                <a:t>ಅಂತ್ಯದಲ್ಲಿ</a:t>
              </a:r>
              <a:r>
                <a:rPr lang="en-US" dirty="0"/>
                <a:t> </a:t>
              </a:r>
              <a:r>
                <a:rPr lang="kn-IN" dirty="0"/>
                <a:t>ಸ್ವಯಂ </a:t>
              </a:r>
              <a:r>
                <a:rPr lang="kn-IN" dirty="0" err="1"/>
                <a:t>ಮೌಲ್ಯಮಾಪನವನ್ನು</a:t>
              </a:r>
              <a:r>
                <a:rPr lang="kn-IN" dirty="0"/>
                <a:t> </a:t>
              </a:r>
              <a:r>
                <a:rPr lang="kn-IN" dirty="0" err="1"/>
                <a:t>ತೆಗೆದುಕೊಳ್ಳಬೇಕು</a:t>
              </a:r>
              <a:r>
                <a:rPr lang="en-IN" dirty="0"/>
                <a:t> </a:t>
              </a:r>
              <a:endParaRPr dirty="0"/>
            </a:p>
          </p:txBody>
        </p:sp>
        <p:sp>
          <p:nvSpPr>
            <p:cNvPr id="216" name="Line"/>
            <p:cNvSpPr/>
            <p:nvPr/>
          </p:nvSpPr>
          <p:spPr>
            <a:xfrm>
              <a:off x="2251036" y="1126954"/>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20" name="Group"/>
          <p:cNvGrpSpPr/>
          <p:nvPr/>
        </p:nvGrpSpPr>
        <p:grpSpPr>
          <a:xfrm>
            <a:off x="8296134" y="1240556"/>
            <a:ext cx="2773220" cy="3709895"/>
            <a:chOff x="0" y="0"/>
            <a:chExt cx="2773218" cy="3709894"/>
          </a:xfrm>
        </p:grpSpPr>
        <p:sp>
          <p:nvSpPr>
            <p:cNvPr id="218" name="Rectangle"/>
            <p:cNvSpPr/>
            <p:nvPr/>
          </p:nvSpPr>
          <p:spPr>
            <a:xfrm>
              <a:off x="0" y="0"/>
              <a:ext cx="2773218" cy="3709894"/>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19" name="Screenshot 2020-03-30 at 1.33.09 AM.png"/>
            <p:cNvPicPr>
              <a:picLocks noChangeAspect="1"/>
            </p:cNvPicPr>
            <p:nvPr/>
          </p:nvPicPr>
          <p:blipFill>
            <a:blip r:embed="rId3">
              <a:extLst>
                <a:ext uri="{28A0092B-C50C-407E-A947-70E740481C1C}">
                  <a14:useLocalDpi xmlns:a14="http://schemas.microsoft.com/office/drawing/2010/main" val="0"/>
                </a:ext>
              </a:extLst>
            </a:blip>
            <a:srcRect/>
            <a:stretch/>
          </p:blipFill>
          <p:spPr>
            <a:xfrm>
              <a:off x="123870" y="68443"/>
              <a:ext cx="2525476" cy="3573007"/>
            </a:xfrm>
            <a:prstGeom prst="rect">
              <a:avLst/>
            </a:prstGeom>
            <a:ln w="12700" cap="flat">
              <a:noFill/>
              <a:miter lim="400000"/>
            </a:ln>
            <a:effectLst/>
          </p:spPr>
        </p:pic>
      </p:grpSp>
      <p:grpSp>
        <p:nvGrpSpPr>
          <p:cNvPr id="224" name="Group"/>
          <p:cNvGrpSpPr/>
          <p:nvPr/>
        </p:nvGrpSpPr>
        <p:grpSpPr>
          <a:xfrm>
            <a:off x="8094925" y="4838057"/>
            <a:ext cx="3175639" cy="1545779"/>
            <a:chOff x="0" y="0"/>
            <a:chExt cx="3175637" cy="1545778"/>
          </a:xfrm>
        </p:grpSpPr>
        <p:sp>
          <p:nvSpPr>
            <p:cNvPr id="221" name="Line"/>
            <p:cNvSpPr/>
            <p:nvPr/>
          </p:nvSpPr>
          <p:spPr>
            <a:xfrm>
              <a:off x="1587817" y="0"/>
              <a:ext cx="1" cy="45347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22" name="Rounded Rectangle"/>
            <p:cNvSpPr/>
            <p:nvPr/>
          </p:nvSpPr>
          <p:spPr>
            <a:xfrm>
              <a:off x="0" y="454015"/>
              <a:ext cx="3175637" cy="1091763"/>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23" name="Trainer notes for important slides given here for easy reference"/>
            <p:cNvSpPr txBox="1"/>
            <p:nvPr/>
          </p:nvSpPr>
          <p:spPr>
            <a:xfrm>
              <a:off x="339909" y="710944"/>
              <a:ext cx="2519812" cy="6463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dirty="0" err="1"/>
                <a:t>ಸುಲಭವಾಗಿ</a:t>
              </a:r>
              <a:r>
                <a:rPr lang="en-US" dirty="0"/>
                <a:t> </a:t>
              </a:r>
              <a:r>
                <a:rPr lang="en-US" dirty="0" err="1"/>
                <a:t>ಓದಲು</a:t>
              </a:r>
              <a:r>
                <a:rPr lang="en-US" dirty="0"/>
                <a:t> </a:t>
              </a:r>
              <a:r>
                <a:rPr lang="en-US" dirty="0" err="1"/>
                <a:t>ಪ್ರಮುಖ</a:t>
              </a:r>
              <a:r>
                <a:rPr lang="en-US" dirty="0"/>
                <a:t> </a:t>
              </a:r>
              <a:r>
                <a:rPr lang="en-US" dirty="0" err="1"/>
                <a:t>ಸ್ಲೈಡ್‌ಗಳಿಗೆ</a:t>
              </a:r>
              <a:r>
                <a:rPr lang="en-US" dirty="0"/>
                <a:t> </a:t>
              </a:r>
              <a:r>
                <a:rPr lang="en-US" dirty="0" err="1"/>
                <a:t>ತರಬೇತುದಾರರ</a:t>
              </a:r>
              <a:r>
                <a:rPr lang="en-US" dirty="0"/>
                <a:t> </a:t>
              </a:r>
              <a:r>
                <a:rPr lang="en-US" dirty="0" err="1"/>
                <a:t>ಟಿಪ್ಪಣಿಗಳನ್ನು</a:t>
              </a:r>
              <a:r>
                <a:rPr lang="en-US" dirty="0"/>
                <a:t> </a:t>
              </a:r>
              <a:r>
                <a:rPr lang="en-US" dirty="0" err="1"/>
                <a:t>ಇಲ್ಲಿ</a:t>
              </a:r>
              <a:r>
                <a:rPr lang="en-US" dirty="0"/>
                <a:t> </a:t>
              </a:r>
              <a:r>
                <a:rPr lang="en-US" dirty="0" err="1"/>
                <a:t>ನೀಡಲಾಗಿದೆ</a:t>
              </a:r>
              <a:r>
                <a:rPr lang="en-IN" dirty="0"/>
                <a:t> </a:t>
              </a:r>
              <a:endParaRPr dirty="0"/>
            </a:p>
          </p:txBody>
        </p:sp>
      </p:grpSp>
      <p:sp>
        <p:nvSpPr>
          <p:cNvPr id="225" name="4"/>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4</a:t>
            </a:r>
          </a:p>
        </p:txBody>
      </p:sp>
      <p:grpSp>
        <p:nvGrpSpPr>
          <p:cNvPr id="30" name="Group">
            <a:extLst>
              <a:ext uri="{FF2B5EF4-FFF2-40B4-BE49-F238E27FC236}">
                <a16:creationId xmlns:a16="http://schemas.microsoft.com/office/drawing/2014/main" id="{1864B842-205B-D14A-B046-5BE1FD960D3C}"/>
              </a:ext>
            </a:extLst>
          </p:cNvPr>
          <p:cNvGrpSpPr/>
          <p:nvPr/>
        </p:nvGrpSpPr>
        <p:grpSpPr>
          <a:xfrm>
            <a:off x="129598" y="6278460"/>
            <a:ext cx="2186796" cy="453472"/>
            <a:chOff x="0" y="0"/>
            <a:chExt cx="2186795" cy="453471"/>
          </a:xfrm>
        </p:grpSpPr>
        <p:pic>
          <p:nvPicPr>
            <p:cNvPr id="31" name="Picture 3" descr="Picture 3">
              <a:extLst>
                <a:ext uri="{FF2B5EF4-FFF2-40B4-BE49-F238E27FC236}">
                  <a16:creationId xmlns:a16="http://schemas.microsoft.com/office/drawing/2014/main" id="{76E19F8C-8079-8B44-8171-2A36F170AB48}"/>
                </a:ext>
              </a:extLst>
            </p:cNvPr>
            <p:cNvPicPr>
              <a:picLocks noChangeAspect="1"/>
            </p:cNvPicPr>
            <p:nvPr/>
          </p:nvPicPr>
          <p:blipFill>
            <a:blip r:embed="rId4"/>
            <a:stretch>
              <a:fillRect/>
            </a:stretch>
          </p:blipFill>
          <p:spPr>
            <a:xfrm>
              <a:off x="0" y="52289"/>
              <a:ext cx="452431" cy="348893"/>
            </a:xfrm>
            <a:prstGeom prst="rect">
              <a:avLst/>
            </a:prstGeom>
            <a:ln w="12700" cap="flat">
              <a:noFill/>
              <a:miter lim="400000"/>
            </a:ln>
            <a:effectLst/>
          </p:spPr>
        </p:pic>
        <p:pic>
          <p:nvPicPr>
            <p:cNvPr id="32" name="Picture 5" descr="Picture 5">
              <a:extLst>
                <a:ext uri="{FF2B5EF4-FFF2-40B4-BE49-F238E27FC236}">
                  <a16:creationId xmlns:a16="http://schemas.microsoft.com/office/drawing/2014/main" id="{5D0BA480-B4E7-F24B-B70C-971667E174E1}"/>
                </a:ext>
              </a:extLst>
            </p:cNvPr>
            <p:cNvPicPr>
              <a:picLocks noChangeAspect="1"/>
            </p:cNvPicPr>
            <p:nvPr/>
          </p:nvPicPr>
          <p:blipFill>
            <a:blip r:embed="rId5"/>
            <a:stretch>
              <a:fillRect/>
            </a:stretch>
          </p:blipFill>
          <p:spPr>
            <a:xfrm>
              <a:off x="1806552" y="52289"/>
              <a:ext cx="380244" cy="348893"/>
            </a:xfrm>
            <a:prstGeom prst="rect">
              <a:avLst/>
            </a:prstGeom>
            <a:ln w="12700" cap="flat">
              <a:noFill/>
              <a:miter lim="400000"/>
            </a:ln>
            <a:effectLst/>
          </p:spPr>
        </p:pic>
        <p:sp>
          <p:nvSpPr>
            <p:cNvPr id="33" name="Line">
              <a:extLst>
                <a:ext uri="{FF2B5EF4-FFF2-40B4-BE49-F238E27FC236}">
                  <a16:creationId xmlns:a16="http://schemas.microsoft.com/office/drawing/2014/main" id="{A5922559-B104-2F42-97DF-1A5DF2902565}"/>
                </a:ext>
              </a:extLst>
            </p:cNvPr>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34" name="Line">
              <a:extLst>
                <a:ext uri="{FF2B5EF4-FFF2-40B4-BE49-F238E27FC236}">
                  <a16:creationId xmlns:a16="http://schemas.microsoft.com/office/drawing/2014/main" id="{FC2F08A7-B4AA-6E49-A2CB-DC71BBA75258}"/>
                </a:ext>
              </a:extLst>
            </p:cNvPr>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35" name="ministry-and-health-family-welfare.png" descr="ministry-and-health-family-welfare.png">
              <a:extLst>
                <a:ext uri="{FF2B5EF4-FFF2-40B4-BE49-F238E27FC236}">
                  <a16:creationId xmlns:a16="http://schemas.microsoft.com/office/drawing/2014/main" id="{DEAD61B8-1FD0-4A40-B037-A19E1D6541E7}"/>
                </a:ext>
              </a:extLst>
            </p:cNvPr>
            <p:cNvPicPr>
              <a:picLocks noChangeAspect="1"/>
            </p:cNvPicPr>
            <p:nvPr/>
          </p:nvPicPr>
          <p:blipFill>
            <a:blip r:embed="rId6"/>
            <a:stretch>
              <a:fillRect/>
            </a:stretch>
          </p:blipFill>
          <p:spPr>
            <a:xfrm>
              <a:off x="620183" y="-1"/>
              <a:ext cx="933831" cy="453473"/>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2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7" grpId="2" animBg="1" advAuto="0"/>
      <p:bldP spid="212" grpId="3" animBg="1" advAuto="0"/>
      <p:bldP spid="217" grpId="4" animBg="1" advAuto="0"/>
      <p:bldP spid="220" grpId="5" animBg="1" advAuto="0"/>
      <p:bldP spid="224"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p:cNvGrpSpPr/>
          <p:nvPr/>
        </p:nvGrpSpPr>
        <p:grpSpPr>
          <a:xfrm>
            <a:off x="263133" y="1492072"/>
            <a:ext cx="5511637" cy="4580243"/>
            <a:chOff x="0" y="0"/>
            <a:chExt cx="5511636" cy="4580241"/>
          </a:xfrm>
        </p:grpSpPr>
        <p:sp>
          <p:nvSpPr>
            <p:cNvPr id="227" name="Rounded Rectangle"/>
            <p:cNvSpPr/>
            <p:nvPr/>
          </p:nvSpPr>
          <p:spPr>
            <a:xfrm>
              <a:off x="0" y="0"/>
              <a:ext cx="5511637" cy="4580242"/>
            </a:xfrm>
            <a:prstGeom prst="roundRect">
              <a:avLst>
                <a:gd name="adj" fmla="val 10603"/>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228" name="Rounded Rectangle"/>
            <p:cNvSpPr/>
            <p:nvPr/>
          </p:nvSpPr>
          <p:spPr>
            <a:xfrm>
              <a:off x="68288" y="82660"/>
              <a:ext cx="5375060" cy="4414922"/>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grpSp>
        <p:nvGrpSpPr>
          <p:cNvPr id="232" name="Group"/>
          <p:cNvGrpSpPr/>
          <p:nvPr/>
        </p:nvGrpSpPr>
        <p:grpSpPr>
          <a:xfrm>
            <a:off x="1605152" y="193304"/>
            <a:ext cx="8981697" cy="986410"/>
            <a:chOff x="0" y="0"/>
            <a:chExt cx="8981695" cy="986409"/>
          </a:xfrm>
        </p:grpSpPr>
        <p:sp>
          <p:nvSpPr>
            <p:cNvPr id="230" name="Rounded Rectangle"/>
            <p:cNvSpPr/>
            <p:nvPr/>
          </p:nvSpPr>
          <p:spPr>
            <a:xfrm>
              <a:off x="0" y="0"/>
              <a:ext cx="8981695"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31" name="HOW TO USE PRESENTATION"/>
            <p:cNvSpPr txBox="1"/>
            <p:nvPr/>
          </p:nvSpPr>
          <p:spPr>
            <a:xfrm>
              <a:off x="591543" y="103354"/>
              <a:ext cx="7798608"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400"/>
              </a:lvl1pPr>
            </a:lstStyle>
            <a:p>
              <a:r>
                <a:rPr lang="en-US" b="0" dirty="0" err="1"/>
                <a:t>ಪ್ರಸ್ತುತಿಯನ್ನು</a:t>
              </a:r>
              <a:r>
                <a:rPr lang="en-US" b="0" dirty="0"/>
                <a:t> </a:t>
              </a:r>
              <a:r>
                <a:rPr lang="en-US" b="0" dirty="0" err="1"/>
                <a:t>ಬಳಸಿಕೊಳ್ಳುವುದು</a:t>
              </a:r>
              <a:r>
                <a:rPr lang="en-US" b="0" dirty="0"/>
                <a:t> </a:t>
              </a:r>
              <a:r>
                <a:rPr lang="en-US" b="0" dirty="0" err="1"/>
                <a:t>ಹೇಗೆ</a:t>
              </a:r>
              <a:r>
                <a:rPr lang="en-IN" b="0" dirty="0"/>
                <a:t> </a:t>
              </a:r>
              <a:endParaRPr b="0" dirty="0"/>
            </a:p>
          </p:txBody>
        </p:sp>
      </p:grpSp>
      <p:sp>
        <p:nvSpPr>
          <p:cNvPr id="233" name="Use Facilitator guide to understand the overall use of slides…"/>
          <p:cNvSpPr txBox="1"/>
          <p:nvPr/>
        </p:nvSpPr>
        <p:spPr>
          <a:xfrm>
            <a:off x="440267" y="1868848"/>
            <a:ext cx="5266215" cy="3826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indent="-457200">
              <a:buFont typeface="+mj-lt"/>
              <a:buAutoNum type="arabicPeriod"/>
            </a:pPr>
            <a:r>
              <a:rPr lang="en-US" sz="2200" b="0" spc="-150" dirty="0" err="1"/>
              <a:t>ಸ್ಲೈಡ್‌ಗಳ</a:t>
            </a:r>
            <a:r>
              <a:rPr lang="en-US" sz="2200" b="0" spc="-150" dirty="0"/>
              <a:t> </a:t>
            </a:r>
            <a:r>
              <a:rPr lang="en-US" sz="2200" b="0" spc="-150" dirty="0" err="1"/>
              <a:t>ಒಟ್ಟಾರೆ</a:t>
            </a:r>
            <a:r>
              <a:rPr lang="en-US" sz="2200" b="0" spc="-150" dirty="0"/>
              <a:t> </a:t>
            </a:r>
            <a:r>
              <a:rPr lang="en-US" sz="2200" b="0" spc="-150" dirty="0" err="1"/>
              <a:t>ಬಳಕೆಯನ್ನು</a:t>
            </a:r>
            <a:r>
              <a:rPr lang="en-US" sz="2200" b="0" spc="-150" dirty="0"/>
              <a:t> </a:t>
            </a:r>
            <a:r>
              <a:rPr lang="en-US" sz="2200" b="0" spc="-150" dirty="0" err="1"/>
              <a:t>ಅರ್ಥಮಾಡಿಕೊಳ್ಳಲು</a:t>
            </a:r>
            <a:r>
              <a:rPr lang="en-US" sz="2200" b="0" spc="-150" dirty="0"/>
              <a:t> </a:t>
            </a:r>
            <a:r>
              <a:rPr lang="en-US" sz="2200" b="0" spc="-150" dirty="0" err="1"/>
              <a:t>ಫೆಸಿಲಿಟೇಟರ್</a:t>
            </a:r>
            <a:r>
              <a:rPr lang="en-US" sz="2200" b="0" spc="-150" dirty="0"/>
              <a:t> </a:t>
            </a:r>
            <a:r>
              <a:rPr lang="en-US" sz="2200" b="0" spc="-150" dirty="0" err="1"/>
              <a:t>ಗೈಡ್</a:t>
            </a:r>
            <a:r>
              <a:rPr lang="en-US" sz="2200" b="0" spc="-150" dirty="0"/>
              <a:t> </a:t>
            </a:r>
            <a:r>
              <a:rPr lang="en-US" sz="2200" b="0" spc="-150" dirty="0" err="1"/>
              <a:t>ಅನ್ನು</a:t>
            </a:r>
            <a:r>
              <a:rPr lang="en-US" sz="2200" b="0" spc="-150" dirty="0"/>
              <a:t> </a:t>
            </a:r>
            <a:r>
              <a:rPr lang="en-US" sz="2200" b="0" spc="-150" dirty="0" err="1"/>
              <a:t>ಬಳಸಿ</a:t>
            </a:r>
            <a:endParaRPr lang="en-IN" sz="2200" b="0" spc="-150" dirty="0"/>
          </a:p>
          <a:p>
            <a:pPr marL="457200" indent="-457200">
              <a:buFont typeface="+mj-lt"/>
              <a:buAutoNum type="arabicPeriod"/>
            </a:pPr>
            <a:endParaRPr lang="en-US" sz="2200" b="0" spc="-150" dirty="0"/>
          </a:p>
          <a:p>
            <a:pPr marL="457200" indent="-457200">
              <a:buFont typeface="+mj-lt"/>
              <a:buAutoNum type="arabicPeriod"/>
            </a:pPr>
            <a:r>
              <a:rPr lang="en-US" sz="2200" b="0" spc="-150" dirty="0" err="1"/>
              <a:t>ಸ್ಲೈಡ್‌ಗಳನ್ನು</a:t>
            </a:r>
            <a:r>
              <a:rPr lang="en-US" sz="2200" b="0" spc="-150" dirty="0"/>
              <a:t> </a:t>
            </a:r>
            <a:r>
              <a:rPr lang="en-US" sz="2200" b="0" spc="-150" dirty="0" err="1"/>
              <a:t>ವಿವರಿಸಲು</a:t>
            </a:r>
            <a:r>
              <a:rPr lang="en-US" sz="2200" b="0" spc="-150" dirty="0"/>
              <a:t> </a:t>
            </a:r>
            <a:r>
              <a:rPr lang="en-US" sz="2200" b="0" spc="-150" dirty="0" err="1"/>
              <a:t>ತರಬೇತುದಾರರಿಗೆ</a:t>
            </a:r>
            <a:r>
              <a:rPr lang="en-US" sz="2200" b="0" spc="-150" dirty="0"/>
              <a:t> </a:t>
            </a:r>
            <a:r>
              <a:rPr lang="en-US" sz="2200" b="0" spc="-150" dirty="0" err="1"/>
              <a:t>ಸುಲಭವಾಗುವಂತೆ</a:t>
            </a:r>
            <a:r>
              <a:rPr lang="en-US" sz="2200" b="0" spc="-150" dirty="0"/>
              <a:t> </a:t>
            </a:r>
            <a:r>
              <a:rPr lang="en-US" sz="2200" b="0" spc="-150" dirty="0" err="1"/>
              <a:t>ಪ್ರಮುಖ</a:t>
            </a:r>
            <a:r>
              <a:rPr lang="en-US" sz="2200" b="0" spc="-150" dirty="0"/>
              <a:t> </a:t>
            </a:r>
            <a:r>
              <a:rPr lang="en-US" sz="2200" b="0" spc="-150" dirty="0" err="1"/>
              <a:t>ಸ್ಲೈಡ್‌ಗಳು</a:t>
            </a:r>
            <a:r>
              <a:rPr lang="en-US" sz="2200" b="0" spc="-150" dirty="0"/>
              <a:t> </a:t>
            </a:r>
            <a:r>
              <a:rPr lang="en-US" sz="2200" b="0" spc="-150" dirty="0" err="1"/>
              <a:t>ಭಾಷಣಕಾರರ</a:t>
            </a:r>
            <a:r>
              <a:rPr lang="en-US" sz="2200" b="0" spc="-150" dirty="0"/>
              <a:t> </a:t>
            </a:r>
            <a:r>
              <a:rPr lang="en-US" sz="2200" b="0" spc="-150" dirty="0" err="1"/>
              <a:t>ಟಿಪ್ಪಣಿಗಳನ್ನು</a:t>
            </a:r>
            <a:r>
              <a:rPr lang="en-US" sz="2200" b="0" spc="-150" dirty="0"/>
              <a:t> </a:t>
            </a:r>
            <a:r>
              <a:rPr lang="en-US" sz="2200" b="0" spc="-150" dirty="0" err="1"/>
              <a:t>ಹೊಂದಿವೆ</a:t>
            </a:r>
            <a:endParaRPr lang="en-IN" sz="2200" b="0" spc="-150" dirty="0"/>
          </a:p>
          <a:p>
            <a:pPr marL="457200" indent="-457200">
              <a:buFont typeface="+mj-lt"/>
              <a:buAutoNum type="arabicPeriod"/>
            </a:pPr>
            <a:endParaRPr lang="en-US" sz="2200" b="0" spc="-150" dirty="0"/>
          </a:p>
          <a:p>
            <a:pPr marL="457200" indent="-457200">
              <a:buFont typeface="+mj-lt"/>
              <a:buAutoNum type="arabicPeriod"/>
            </a:pPr>
            <a:r>
              <a:rPr lang="en-US" sz="2200" b="0" spc="-150" dirty="0" err="1"/>
              <a:t>ಅಭ್ಯಾಸವನ್ನು</a:t>
            </a:r>
            <a:r>
              <a:rPr lang="en-US" sz="2200" b="0" spc="-150" dirty="0"/>
              <a:t> </a:t>
            </a:r>
            <a:r>
              <a:rPr lang="en-US" sz="2200" b="0" spc="-150" dirty="0" err="1"/>
              <a:t>ಹೇಗೆ</a:t>
            </a:r>
            <a:r>
              <a:rPr lang="en-US" sz="2200" b="0" spc="-150" dirty="0"/>
              <a:t> </a:t>
            </a:r>
            <a:r>
              <a:rPr lang="en-US" sz="2200" b="0" spc="-150" dirty="0" err="1"/>
              <a:t>ಅರ್ಥಮಾಡಿಕೊಳ್ಳಲಾಗಿದೆ</a:t>
            </a:r>
            <a:r>
              <a:rPr lang="en-US" sz="2200" b="0" spc="-150" dirty="0"/>
              <a:t> </a:t>
            </a:r>
            <a:r>
              <a:rPr lang="en-US" sz="2200" b="0" spc="-150" dirty="0" err="1"/>
              <a:t>ಎಂದು</a:t>
            </a:r>
            <a:r>
              <a:rPr lang="en-US" sz="2200" b="0" spc="-150" dirty="0"/>
              <a:t> </a:t>
            </a:r>
            <a:r>
              <a:rPr lang="en-US" sz="2200" b="0" spc="-150" dirty="0" err="1"/>
              <a:t>ಪರೀಕ್ಷಿಸಲು</a:t>
            </a:r>
            <a:r>
              <a:rPr lang="en-US" sz="2200" b="0" spc="-150" dirty="0"/>
              <a:t> </a:t>
            </a:r>
            <a:r>
              <a:rPr lang="en-US" sz="2200" b="0" spc="-150" dirty="0" err="1"/>
              <a:t>ಪ್ರತೀ</a:t>
            </a:r>
            <a:r>
              <a:rPr lang="en-US" sz="2200" b="0" spc="-150" dirty="0"/>
              <a:t> </a:t>
            </a:r>
            <a:r>
              <a:rPr lang="en-US" sz="2200" b="0" spc="-150" dirty="0" err="1"/>
              <a:t>ಅಭ್ಯಾಸದ</a:t>
            </a:r>
            <a:r>
              <a:rPr lang="en-US" sz="2200" b="0" spc="-150" dirty="0"/>
              <a:t> </a:t>
            </a:r>
            <a:r>
              <a:rPr lang="en-US" sz="2200" b="0" spc="-150" dirty="0" err="1"/>
              <a:t>ಕೊನೆಯಲ್ಲಿ</a:t>
            </a:r>
            <a:r>
              <a:rPr lang="en-US" sz="2200" b="0" spc="-150" dirty="0"/>
              <a:t> </a:t>
            </a:r>
            <a:r>
              <a:rPr lang="en-US" sz="2200" b="0" spc="-150" dirty="0" err="1"/>
              <a:t>ಫೆಸಿಲಿಟೇಟರ್</a:t>
            </a:r>
            <a:r>
              <a:rPr lang="en-US" sz="2200" b="0" spc="-150" dirty="0"/>
              <a:t> </a:t>
            </a:r>
            <a:r>
              <a:rPr lang="en-US" sz="2200" b="0" spc="-150" dirty="0" err="1"/>
              <a:t>ಗೈಡ್‌ನಿಂದ</a:t>
            </a:r>
            <a:r>
              <a:rPr lang="en-US" sz="2200" b="0" spc="-150" dirty="0"/>
              <a:t> </a:t>
            </a:r>
            <a:r>
              <a:rPr lang="en-US" sz="2200" b="0" spc="-150" dirty="0" err="1"/>
              <a:t>ಸ್ವಯಂ-ಮೌಲ್ಯಮಾಪನವನ್ನು</a:t>
            </a:r>
            <a:r>
              <a:rPr lang="en-US" sz="2200" b="0" spc="-150" dirty="0"/>
              <a:t> </a:t>
            </a:r>
            <a:r>
              <a:rPr lang="en-US" sz="2200" b="0" spc="-150" dirty="0" err="1"/>
              <a:t>ಬಳಸಿಕೊಳ್ಳಿ</a:t>
            </a:r>
            <a:r>
              <a:rPr lang="en-US" sz="2200" b="0" spc="-150" dirty="0"/>
              <a:t>.</a:t>
            </a:r>
            <a:r>
              <a:rPr lang="en-IN" sz="2200" b="0" spc="-150" dirty="0"/>
              <a:t> </a:t>
            </a:r>
            <a:endParaRPr sz="2200" b="0" spc="-150" dirty="0"/>
          </a:p>
        </p:txBody>
      </p:sp>
      <p:pic>
        <p:nvPicPr>
          <p:cNvPr id="23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036490" y="2310603"/>
            <a:ext cx="5868025" cy="2943181"/>
          </a:xfrm>
          <a:prstGeom prst="rect">
            <a:avLst/>
          </a:prstGeom>
          <a:ln w="12700">
            <a:miter lim="400000"/>
          </a:ln>
        </p:spPr>
      </p:pic>
      <p:grpSp>
        <p:nvGrpSpPr>
          <p:cNvPr id="240" name="Group"/>
          <p:cNvGrpSpPr/>
          <p:nvPr/>
        </p:nvGrpSpPr>
        <p:grpSpPr>
          <a:xfrm>
            <a:off x="129598" y="6291160"/>
            <a:ext cx="2186796" cy="453472"/>
            <a:chOff x="0" y="0"/>
            <a:chExt cx="2186795" cy="453471"/>
          </a:xfrm>
        </p:grpSpPr>
        <p:pic>
          <p:nvPicPr>
            <p:cNvPr id="235"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36"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37"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38"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39"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41" name="5"/>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p:cNvGrpSpPr/>
          <p:nvPr/>
        </p:nvGrpSpPr>
        <p:grpSpPr>
          <a:xfrm>
            <a:off x="129598" y="6278460"/>
            <a:ext cx="2186796" cy="453472"/>
            <a:chOff x="0" y="0"/>
            <a:chExt cx="2186795" cy="453471"/>
          </a:xfrm>
        </p:grpSpPr>
        <p:pic>
          <p:nvPicPr>
            <p:cNvPr id="243"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244"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245"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46"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47"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249"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50" name="HOW TO USE PRESENTATION"/>
          <p:cNvSpPr txBox="1"/>
          <p:nvPr/>
        </p:nvSpPr>
        <p:spPr>
          <a:xfrm>
            <a:off x="2195894" y="327436"/>
            <a:ext cx="780021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400"/>
            </a:lvl1pPr>
          </a:lstStyle>
          <a:p>
            <a:r>
              <a:rPr lang="en-US" sz="4000" b="0" spc="-150" dirty="0" err="1"/>
              <a:t>ಪಾಕೆಟ್</a:t>
            </a:r>
            <a:r>
              <a:rPr lang="en-US" sz="4000" b="0" spc="-150" dirty="0"/>
              <a:t> </a:t>
            </a:r>
            <a:r>
              <a:rPr lang="en-US" sz="4000" b="0" spc="-150" dirty="0" err="1"/>
              <a:t>ಬುಕ್</a:t>
            </a:r>
            <a:r>
              <a:rPr lang="en-US" sz="4000" b="0" spc="-150" dirty="0"/>
              <a:t> </a:t>
            </a:r>
            <a:r>
              <a:rPr lang="en-US" sz="4000" b="0" spc="-150" dirty="0" err="1"/>
              <a:t>ಆಫ್</a:t>
            </a:r>
            <a:r>
              <a:rPr lang="en-US" sz="4000" b="0" spc="-150" dirty="0"/>
              <a:t> </a:t>
            </a:r>
            <a:r>
              <a:rPr lang="en-US" sz="4000" b="0" spc="-150" dirty="0" err="1"/>
              <a:t>ಫೈವ್</a:t>
            </a:r>
            <a:r>
              <a:rPr lang="en-US" sz="4000" b="0" spc="-150" dirty="0"/>
              <a:t> </a:t>
            </a:r>
            <a:r>
              <a:rPr lang="en-US" sz="4000" b="0" spc="-150" dirty="0" err="1"/>
              <a:t>ಬಳಸುವುದು</a:t>
            </a:r>
            <a:r>
              <a:rPr lang="en-US" sz="4000" b="0" spc="-150" dirty="0"/>
              <a:t> </a:t>
            </a:r>
            <a:r>
              <a:rPr lang="en-US" sz="4000" b="0" spc="-150" dirty="0" err="1"/>
              <a:t>ಹೇಗೆ</a:t>
            </a:r>
            <a:r>
              <a:rPr lang="en-IN" sz="4000" b="0" spc="-150" dirty="0"/>
              <a:t> </a:t>
            </a:r>
            <a:endParaRPr sz="4000" b="0" spc="-150" dirty="0"/>
          </a:p>
        </p:txBody>
      </p:sp>
      <p:grpSp>
        <p:nvGrpSpPr>
          <p:cNvPr id="253" name="Group"/>
          <p:cNvGrpSpPr/>
          <p:nvPr/>
        </p:nvGrpSpPr>
        <p:grpSpPr>
          <a:xfrm>
            <a:off x="528724" y="1223260"/>
            <a:ext cx="3550637" cy="4941735"/>
            <a:chOff x="0" y="0"/>
            <a:chExt cx="3550636" cy="4941733"/>
          </a:xfrm>
        </p:grpSpPr>
        <p:sp>
          <p:nvSpPr>
            <p:cNvPr id="251"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52" name="Screenshot 2020-03-30 at 1.31.51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110834" y="95006"/>
              <a:ext cx="3328967" cy="4751720"/>
            </a:xfrm>
            <a:prstGeom prst="rect">
              <a:avLst/>
            </a:prstGeom>
            <a:ln w="12700" cap="flat">
              <a:noFill/>
              <a:miter lim="400000"/>
            </a:ln>
            <a:effectLst/>
          </p:spPr>
        </p:pic>
      </p:grpSp>
      <p:grpSp>
        <p:nvGrpSpPr>
          <p:cNvPr id="258" name="Group"/>
          <p:cNvGrpSpPr/>
          <p:nvPr/>
        </p:nvGrpSpPr>
        <p:grpSpPr>
          <a:xfrm>
            <a:off x="3691211" y="1710951"/>
            <a:ext cx="2039490" cy="1012375"/>
            <a:chOff x="-1" y="0"/>
            <a:chExt cx="2039489" cy="1012373"/>
          </a:xfrm>
        </p:grpSpPr>
        <p:sp>
          <p:nvSpPr>
            <p:cNvPr id="254" name="Line"/>
            <p:cNvSpPr/>
            <p:nvPr/>
          </p:nvSpPr>
          <p:spPr>
            <a:xfrm flipV="1">
              <a:off x="1274585" y="552857"/>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55" name="Rounded Rectangle"/>
            <p:cNvSpPr/>
            <p:nvPr/>
          </p:nvSpPr>
          <p:spPr>
            <a:xfrm flipH="1">
              <a:off x="509684"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56" name="Line"/>
            <p:cNvSpPr/>
            <p:nvPr/>
          </p:nvSpPr>
          <p:spPr>
            <a:xfrm flipH="1" flipV="1">
              <a:off x="-1" y="1012372"/>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57" name="Used on the phone by the FLW"/>
            <p:cNvSpPr txBox="1"/>
            <p:nvPr/>
          </p:nvSpPr>
          <p:spPr>
            <a:xfrm>
              <a:off x="573081" y="103835"/>
              <a:ext cx="1403009" cy="4308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dirty="0"/>
                <a:t>FLW </a:t>
              </a:r>
              <a:r>
                <a:rPr lang="en-US" b="0" dirty="0" err="1"/>
                <a:t>ಫೋನ್</a:t>
              </a:r>
              <a:r>
                <a:rPr lang="en-US" b="0" dirty="0"/>
                <a:t> </a:t>
              </a:r>
              <a:r>
                <a:rPr lang="en-US" b="0" dirty="0" err="1"/>
                <a:t>ಮೂಲಕ</a:t>
              </a:r>
              <a:r>
                <a:rPr lang="en-US" b="0" dirty="0"/>
                <a:t> </a:t>
              </a:r>
              <a:r>
                <a:rPr lang="en-US" b="0" dirty="0" err="1"/>
                <a:t>ಬಳಸುತ್ತಾರೆ</a:t>
              </a:r>
              <a:r>
                <a:rPr lang="en-IN" b="0" dirty="0"/>
                <a:t> </a:t>
              </a:r>
              <a:endParaRPr b="0" dirty="0"/>
            </a:p>
          </p:txBody>
        </p:sp>
      </p:grpSp>
      <p:grpSp>
        <p:nvGrpSpPr>
          <p:cNvPr id="263" name="Group"/>
          <p:cNvGrpSpPr/>
          <p:nvPr/>
        </p:nvGrpSpPr>
        <p:grpSpPr>
          <a:xfrm>
            <a:off x="3663548" y="3263591"/>
            <a:ext cx="2398667" cy="850449"/>
            <a:chOff x="-1" y="0"/>
            <a:chExt cx="2398666" cy="850448"/>
          </a:xfrm>
        </p:grpSpPr>
        <p:sp>
          <p:nvSpPr>
            <p:cNvPr id="259" name="Line"/>
            <p:cNvSpPr/>
            <p:nvPr/>
          </p:nvSpPr>
          <p:spPr>
            <a:xfrm flipV="1">
              <a:off x="1209769" y="387794"/>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0" name="Rounded Rectangle"/>
            <p:cNvSpPr/>
            <p:nvPr/>
          </p:nvSpPr>
          <p:spPr>
            <a:xfrm flipH="1">
              <a:off x="547784" y="0"/>
              <a:ext cx="1850881" cy="609709"/>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1" name="Line"/>
            <p:cNvSpPr/>
            <p:nvPr/>
          </p:nvSpPr>
          <p:spPr>
            <a:xfrm flipH="1" flipV="1">
              <a:off x="-1" y="850447"/>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2" name="The  Index can be navigated to the page"/>
            <p:cNvSpPr txBox="1"/>
            <p:nvPr/>
          </p:nvSpPr>
          <p:spPr>
            <a:xfrm>
              <a:off x="638857" y="89411"/>
              <a:ext cx="1672517" cy="4308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spc="-150" dirty="0" err="1"/>
                <a:t>ಇಂಡೆಕ್ಸ್</a:t>
              </a:r>
              <a:r>
                <a:rPr lang="en-US" b="0" spc="-150" dirty="0"/>
                <a:t> </a:t>
              </a:r>
              <a:r>
                <a:rPr lang="en-US" b="0" spc="-150" dirty="0" err="1"/>
                <a:t>ಅನ್ನು</a:t>
              </a:r>
              <a:r>
                <a:rPr lang="en-US" b="0" spc="-150" dirty="0"/>
                <a:t> </a:t>
              </a:r>
              <a:r>
                <a:rPr lang="en-US" b="0" spc="-150" dirty="0" err="1"/>
                <a:t>ಪುಟಕ್ಕೆ</a:t>
              </a:r>
              <a:r>
                <a:rPr lang="en-US" b="0" spc="-150" dirty="0"/>
                <a:t> </a:t>
              </a:r>
              <a:r>
                <a:rPr lang="en-US" b="0" spc="-150" dirty="0" err="1"/>
                <a:t>ನೇವಿಗೇಟ್</a:t>
              </a:r>
              <a:r>
                <a:rPr lang="en-US" b="0" spc="-150" dirty="0"/>
                <a:t> </a:t>
              </a:r>
              <a:r>
                <a:rPr lang="en-US" b="0" spc="-150" dirty="0" err="1"/>
                <a:t>ಮಾಡಬಹುದು</a:t>
              </a:r>
              <a:r>
                <a:rPr lang="en-IN" b="0" spc="-150" dirty="0"/>
                <a:t> </a:t>
              </a:r>
              <a:endParaRPr b="0" spc="-150" dirty="0"/>
            </a:p>
          </p:txBody>
        </p:sp>
      </p:grpSp>
      <p:grpSp>
        <p:nvGrpSpPr>
          <p:cNvPr id="268" name="Group"/>
          <p:cNvGrpSpPr/>
          <p:nvPr/>
        </p:nvGrpSpPr>
        <p:grpSpPr>
          <a:xfrm>
            <a:off x="3491087" y="4659357"/>
            <a:ext cx="2743590" cy="888193"/>
            <a:chOff x="0" y="0"/>
            <a:chExt cx="2743589" cy="888192"/>
          </a:xfrm>
        </p:grpSpPr>
        <p:sp>
          <p:nvSpPr>
            <p:cNvPr id="264" name="Line"/>
            <p:cNvSpPr/>
            <p:nvPr/>
          </p:nvSpPr>
          <p:spPr>
            <a:xfrm flipV="1">
              <a:off x="1535266" y="428676"/>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5" name="Rounded Rectangle"/>
            <p:cNvSpPr/>
            <p:nvPr/>
          </p:nvSpPr>
          <p:spPr>
            <a:xfrm flipH="1">
              <a:off x="537827" y="0"/>
              <a:ext cx="2205762" cy="601028"/>
            </a:xfrm>
            <a:prstGeom prst="roundRect">
              <a:avLst>
                <a:gd name="adj" fmla="val 3169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6" name="Line"/>
            <p:cNvSpPr/>
            <p:nvPr/>
          </p:nvSpPr>
          <p:spPr>
            <a:xfrm flipH="1" flipV="1">
              <a:off x="0" y="886048"/>
              <a:ext cx="1555204"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7" name="Five important points on How to Do"/>
            <p:cNvSpPr txBox="1"/>
            <p:nvPr/>
          </p:nvSpPr>
          <p:spPr>
            <a:xfrm>
              <a:off x="631761" y="97209"/>
              <a:ext cx="1973151"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dirty="0" err="1"/>
                <a:t>ಹೇಗೆ</a:t>
              </a:r>
              <a:r>
                <a:rPr lang="en-US" b="0" dirty="0"/>
                <a:t> </a:t>
              </a:r>
              <a:r>
                <a:rPr lang="en-US" b="0" dirty="0" err="1"/>
                <a:t>ಮಾಡುವುದು</a:t>
              </a:r>
              <a:r>
                <a:rPr lang="en-US" b="0" dirty="0"/>
                <a:t> </a:t>
              </a:r>
              <a:r>
                <a:rPr lang="en-US" b="0" dirty="0" err="1"/>
                <a:t>ಎಂಬ</a:t>
              </a:r>
              <a:r>
                <a:rPr lang="en-US" b="0" dirty="0"/>
                <a:t> </a:t>
              </a:r>
              <a:r>
                <a:rPr lang="en-US" b="0" dirty="0" err="1"/>
                <a:t>ಮೇಲೆ</a:t>
              </a:r>
              <a:r>
                <a:rPr lang="en-US" b="0" dirty="0"/>
                <a:t> </a:t>
              </a:r>
              <a:r>
                <a:rPr lang="en-US" b="0" dirty="0" err="1"/>
                <a:t>ಐದು</a:t>
              </a:r>
              <a:r>
                <a:rPr lang="en-US" b="0" dirty="0"/>
                <a:t> </a:t>
              </a:r>
              <a:r>
                <a:rPr lang="en-US" b="0" dirty="0" err="1"/>
                <a:t>ಪ್ರಮುಖ</a:t>
              </a:r>
              <a:r>
                <a:rPr lang="en-US" b="0" dirty="0"/>
                <a:t> </a:t>
              </a:r>
              <a:r>
                <a:rPr lang="en-US" b="0" dirty="0" err="1"/>
                <a:t>ಪಾಯಿಂಟ್‌ಗಳು</a:t>
              </a:r>
              <a:r>
                <a:rPr lang="en-IN" b="0" dirty="0"/>
                <a:t> </a:t>
              </a:r>
              <a:endParaRPr b="0" spc="-150" dirty="0"/>
            </a:p>
          </p:txBody>
        </p:sp>
      </p:grpSp>
      <p:grpSp>
        <p:nvGrpSpPr>
          <p:cNvPr id="271" name="Group"/>
          <p:cNvGrpSpPr/>
          <p:nvPr/>
        </p:nvGrpSpPr>
        <p:grpSpPr>
          <a:xfrm>
            <a:off x="8038817" y="1295428"/>
            <a:ext cx="3550637" cy="4941734"/>
            <a:chOff x="0" y="0"/>
            <a:chExt cx="3550636" cy="4941733"/>
          </a:xfrm>
        </p:grpSpPr>
        <p:sp>
          <p:nvSpPr>
            <p:cNvPr id="269"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70" name="Screenshot 2020-03-30 at 1.36.06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116697" y="94974"/>
              <a:ext cx="3317237" cy="4751719"/>
            </a:xfrm>
            <a:prstGeom prst="rect">
              <a:avLst/>
            </a:prstGeom>
            <a:ln w="12700" cap="flat">
              <a:noFill/>
              <a:miter lim="400000"/>
            </a:ln>
            <a:effectLst/>
          </p:spPr>
        </p:pic>
      </p:grpSp>
      <p:grpSp>
        <p:nvGrpSpPr>
          <p:cNvPr id="277" name="Group"/>
          <p:cNvGrpSpPr/>
          <p:nvPr/>
        </p:nvGrpSpPr>
        <p:grpSpPr>
          <a:xfrm>
            <a:off x="6274042" y="1705900"/>
            <a:ext cx="2066458" cy="1012374"/>
            <a:chOff x="0" y="0"/>
            <a:chExt cx="2066456" cy="1012373"/>
          </a:xfrm>
        </p:grpSpPr>
        <p:grpSp>
          <p:nvGrpSpPr>
            <p:cNvPr id="274" name="Group"/>
            <p:cNvGrpSpPr/>
            <p:nvPr/>
          </p:nvGrpSpPr>
          <p:grpSpPr>
            <a:xfrm flipH="1">
              <a:off x="782156" y="552857"/>
              <a:ext cx="1284300" cy="459516"/>
              <a:chOff x="0" y="0"/>
              <a:chExt cx="1284299" cy="459515"/>
            </a:xfrm>
          </p:grpSpPr>
          <p:sp>
            <p:nvSpPr>
              <p:cNvPr id="272" name="Line"/>
              <p:cNvSpPr/>
              <p:nvPr/>
            </p:nvSpPr>
            <p:spPr>
              <a:xfrm flipV="1">
                <a:off x="1274585"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3" name="Line"/>
              <p:cNvSpPr/>
              <p:nvPr/>
            </p:nvSpPr>
            <p:spPr>
              <a:xfrm flipH="1" flipV="1">
                <a:off x="-1" y="459515"/>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75" name="Rounded Rectangle"/>
            <p:cNvSpPr/>
            <p:nvPr/>
          </p:nvSpPr>
          <p:spPr>
            <a:xfrm flipH="1">
              <a:off x="0"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76" name="Five things to remember"/>
            <p:cNvSpPr txBox="1"/>
            <p:nvPr/>
          </p:nvSpPr>
          <p:spPr>
            <a:xfrm>
              <a:off x="122751" y="95761"/>
              <a:ext cx="1284301"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spc="-150" dirty="0" err="1"/>
                <a:t>ನೆನಪಿಟ್ಟುಕೊಳ್ಳಲು</a:t>
              </a:r>
              <a:r>
                <a:rPr lang="en-US" b="0" spc="-150" dirty="0"/>
                <a:t> </a:t>
              </a:r>
              <a:r>
                <a:rPr lang="en-US" b="0" spc="-150" dirty="0" err="1"/>
                <a:t>ಐದು</a:t>
              </a:r>
              <a:r>
                <a:rPr lang="en-US" b="0" spc="-150" dirty="0"/>
                <a:t> </a:t>
              </a:r>
              <a:r>
                <a:rPr lang="en-US" b="0" spc="-150" dirty="0" err="1"/>
                <a:t>ವಿಷಯಗಳು</a:t>
              </a:r>
              <a:r>
                <a:rPr lang="en-IN" b="0" spc="-150" dirty="0"/>
                <a:t> </a:t>
              </a:r>
              <a:endParaRPr b="0" spc="-150" dirty="0"/>
            </a:p>
          </p:txBody>
        </p:sp>
      </p:grpSp>
      <p:grpSp>
        <p:nvGrpSpPr>
          <p:cNvPr id="283" name="Group"/>
          <p:cNvGrpSpPr/>
          <p:nvPr/>
        </p:nvGrpSpPr>
        <p:grpSpPr>
          <a:xfrm>
            <a:off x="6157479" y="3018604"/>
            <a:ext cx="2252769" cy="1255447"/>
            <a:chOff x="0" y="-239935"/>
            <a:chExt cx="2252768" cy="1255446"/>
          </a:xfrm>
        </p:grpSpPr>
        <p:grpSp>
          <p:nvGrpSpPr>
            <p:cNvPr id="280" name="Group"/>
            <p:cNvGrpSpPr/>
            <p:nvPr/>
          </p:nvGrpSpPr>
          <p:grpSpPr>
            <a:xfrm flipH="1">
              <a:off x="1029020" y="552857"/>
              <a:ext cx="1223748" cy="462654"/>
              <a:chOff x="0" y="0"/>
              <a:chExt cx="1223746" cy="462653"/>
            </a:xfrm>
          </p:grpSpPr>
          <p:sp>
            <p:nvSpPr>
              <p:cNvPr id="278" name="Line"/>
              <p:cNvSpPr/>
              <p:nvPr/>
            </p:nvSpPr>
            <p:spPr>
              <a:xfrm flipV="1">
                <a:off x="1209769"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9" name="Line"/>
              <p:cNvSpPr/>
              <p:nvPr/>
            </p:nvSpPr>
            <p:spPr>
              <a:xfrm flipH="1" flipV="1">
                <a:off x="-1" y="462653"/>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81" name="Rounded Rectangle"/>
            <p:cNvSpPr/>
            <p:nvPr/>
          </p:nvSpPr>
          <p:spPr>
            <a:xfrm flipH="1">
              <a:off x="0" y="-239935"/>
              <a:ext cx="1850881" cy="849644"/>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82" name="Handy reference for the FLW"/>
            <p:cNvSpPr txBox="1"/>
            <p:nvPr/>
          </p:nvSpPr>
          <p:spPr>
            <a:xfrm>
              <a:off x="99786" y="-120981"/>
              <a:ext cx="1617292"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spc="-150" dirty="0" err="1"/>
                <a:t>FLWಗೆ</a:t>
              </a:r>
              <a:r>
                <a:rPr lang="en-US" b="0" spc="-150" dirty="0"/>
                <a:t> </a:t>
              </a:r>
              <a:r>
                <a:rPr lang="en-US" b="0" spc="-150" dirty="0" err="1"/>
                <a:t>ಬಳಕೆಯಾಗಬಹುದಾದ</a:t>
              </a:r>
              <a:r>
                <a:rPr lang="en-US" b="0" spc="-150" dirty="0"/>
                <a:t> </a:t>
              </a:r>
              <a:r>
                <a:rPr lang="en-US" b="0" spc="-150" dirty="0" err="1"/>
                <a:t>ಉಲ್ಲೇಖ</a:t>
              </a:r>
              <a:r>
                <a:rPr lang="en-IN" b="0" spc="-150" dirty="0"/>
                <a:t> </a:t>
              </a:r>
              <a:endParaRPr b="0" spc="-150" dirty="0"/>
            </a:p>
          </p:txBody>
        </p:sp>
      </p:grpSp>
      <p:sp>
        <p:nvSpPr>
          <p:cNvPr id="284" name="6"/>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dissolv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fill="hold" grpId="5" nodeType="clickEffect">
                                  <p:stCondLst>
                                    <p:cond delay="0"/>
                                  </p:stCondLst>
                                  <p:iterate>
                                    <p:tmAbs val="0"/>
                                  </p:iterate>
                                  <p:childTnLst>
                                    <p:set>
                                      <p:cBhvr>
                                        <p:cTn id="23" fill="hold"/>
                                        <p:tgtEl>
                                          <p:spTgt spid="271"/>
                                        </p:tgtEl>
                                        <p:attrNameLst>
                                          <p:attrName>style.visibility</p:attrName>
                                        </p:attrNameLst>
                                      </p:cBhvr>
                                      <p:to>
                                        <p:strVal val="visible"/>
                                      </p:to>
                                    </p:set>
                                    <p:animEffect transition="in" filter="dissolv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iterate>
                                    <p:tmAbs val="0"/>
                                  </p:iterate>
                                  <p:childTnLst>
                                    <p:set>
                                      <p:cBhvr>
                                        <p:cTn id="28" fill="hold"/>
                                        <p:tgtEl>
                                          <p:spTgt spid="2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iterate>
                                    <p:tmAbs val="0"/>
                                  </p:iterate>
                                  <p:childTnLst>
                                    <p:set>
                                      <p:cBhvr>
                                        <p:cTn id="32"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8" grpId="2" animBg="1" advAuto="0"/>
      <p:bldP spid="263" grpId="3" animBg="1" advAuto="0"/>
      <p:bldP spid="268" grpId="4" animBg="1" advAuto="0"/>
      <p:bldP spid="271" grpId="5" animBg="1" advAuto="0"/>
      <p:bldP spid="277" grpId="6" animBg="1" advAuto="0"/>
      <p:bldP spid="283"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129598" y="6278460"/>
            <a:ext cx="2186796" cy="453472"/>
            <a:chOff x="0" y="0"/>
            <a:chExt cx="2186795" cy="453471"/>
          </a:xfrm>
        </p:grpSpPr>
        <p:pic>
          <p:nvPicPr>
            <p:cNvPr id="286"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87"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88"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89"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90"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grpSp>
        <p:nvGrpSpPr>
          <p:cNvPr id="2" name="Group 1">
            <a:extLst>
              <a:ext uri="{FF2B5EF4-FFF2-40B4-BE49-F238E27FC236}">
                <a16:creationId xmlns:a16="http://schemas.microsoft.com/office/drawing/2014/main" id="{87707F80-C6D4-D44A-BE51-61ABD077B5AF}"/>
              </a:ext>
            </a:extLst>
          </p:cNvPr>
          <p:cNvGrpSpPr/>
          <p:nvPr/>
        </p:nvGrpSpPr>
        <p:grpSpPr>
          <a:xfrm>
            <a:off x="1402102" y="179225"/>
            <a:ext cx="9090153" cy="986409"/>
            <a:chOff x="1402102" y="179225"/>
            <a:chExt cx="9090153" cy="986409"/>
          </a:xfrm>
        </p:grpSpPr>
        <p:sp>
          <p:nvSpPr>
            <p:cNvPr id="292" name="Rounded Rectangle"/>
            <p:cNvSpPr/>
            <p:nvPr/>
          </p:nvSpPr>
          <p:spPr>
            <a:xfrm>
              <a:off x="1402102" y="179225"/>
              <a:ext cx="9090153"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93" name="Virtual Training Protocols"/>
            <p:cNvSpPr txBox="1"/>
            <p:nvPr/>
          </p:nvSpPr>
          <p:spPr>
            <a:xfrm>
              <a:off x="2285118" y="313358"/>
              <a:ext cx="732412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cap="all"/>
              </a:lvl1pPr>
            </a:lstStyle>
            <a:p>
              <a:r>
                <a:rPr lang="en-US" b="0" dirty="0" err="1"/>
                <a:t>ವರ್ಚುವಲ್</a:t>
              </a:r>
              <a:r>
                <a:rPr lang="en-US" b="0" dirty="0"/>
                <a:t> </a:t>
              </a:r>
              <a:r>
                <a:rPr lang="en-US" b="0" dirty="0" err="1"/>
                <a:t>ತರಬೇತಿ</a:t>
              </a:r>
              <a:r>
                <a:rPr lang="en-US" b="0" dirty="0"/>
                <a:t> </a:t>
              </a:r>
              <a:r>
                <a:rPr lang="en-US" b="0" dirty="0" err="1"/>
                <a:t>ನಿಯಮಾವಳಿಗಳು</a:t>
              </a:r>
              <a:r>
                <a:rPr lang="en-IN" b="0" dirty="0"/>
                <a:t> </a:t>
              </a:r>
              <a:endParaRPr b="0" dirty="0"/>
            </a:p>
          </p:txBody>
        </p:sp>
      </p:grpSp>
      <p:grpSp>
        <p:nvGrpSpPr>
          <p:cNvPr id="296" name="Group"/>
          <p:cNvGrpSpPr/>
          <p:nvPr/>
        </p:nvGrpSpPr>
        <p:grpSpPr>
          <a:xfrm>
            <a:off x="319986" y="1878069"/>
            <a:ext cx="5751044" cy="3849733"/>
            <a:chOff x="0" y="0"/>
            <a:chExt cx="5751043" cy="3849731"/>
          </a:xfrm>
        </p:grpSpPr>
        <p:sp>
          <p:nvSpPr>
            <p:cNvPr id="294" name="Rounded Rectangle"/>
            <p:cNvSpPr/>
            <p:nvPr/>
          </p:nvSpPr>
          <p:spPr>
            <a:xfrm>
              <a:off x="0" y="0"/>
              <a:ext cx="5751044" cy="3849732"/>
            </a:xfrm>
            <a:prstGeom prst="roundRect">
              <a:avLst>
                <a:gd name="adj" fmla="val 13105"/>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5" name="Rounded Rectangle"/>
            <p:cNvSpPr/>
            <p:nvPr/>
          </p:nvSpPr>
          <p:spPr>
            <a:xfrm>
              <a:off x="70941" y="75032"/>
              <a:ext cx="5583850" cy="3674788"/>
            </a:xfrm>
            <a:prstGeom prst="roundRect">
              <a:avLst>
                <a:gd name="adj" fmla="val 1035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297" name="Everyone is aware of where to login…"/>
          <p:cNvSpPr txBox="1"/>
          <p:nvPr/>
        </p:nvSpPr>
        <p:spPr>
          <a:xfrm>
            <a:off x="650848" y="2346459"/>
            <a:ext cx="5089321" cy="2795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indent="-342900">
              <a:buFont typeface="Arial" panose="020B0604020202020204" pitchFamily="34" charset="0"/>
              <a:buChar char="•"/>
            </a:pPr>
            <a:r>
              <a:rPr lang="en-US" sz="2500" b="0" dirty="0" err="1"/>
              <a:t>ಎಲ್ಲಿ</a:t>
            </a:r>
            <a:r>
              <a:rPr lang="en-US" sz="2500" b="0" dirty="0"/>
              <a:t> </a:t>
            </a:r>
            <a:r>
              <a:rPr lang="en-US" sz="2500" b="0" dirty="0" err="1"/>
              <a:t>ಲಾಗಿನ್</a:t>
            </a:r>
            <a:r>
              <a:rPr lang="en-US" sz="2500" b="0" dirty="0"/>
              <a:t> </a:t>
            </a:r>
            <a:r>
              <a:rPr lang="en-US" sz="2500" b="0" dirty="0" err="1"/>
              <a:t>ಮಾಡಬೇಕು</a:t>
            </a:r>
            <a:r>
              <a:rPr lang="en-US" sz="2500" b="0" dirty="0"/>
              <a:t> </a:t>
            </a:r>
            <a:r>
              <a:rPr lang="en-US" sz="2500" b="0" dirty="0" err="1"/>
              <a:t>ಎನ್ನುವ</a:t>
            </a:r>
            <a:r>
              <a:rPr lang="en-US" sz="2500" b="0" dirty="0"/>
              <a:t> </a:t>
            </a:r>
            <a:r>
              <a:rPr lang="en-US" sz="2500" b="0" dirty="0" err="1"/>
              <a:t>ಬಗ್ಗೆ</a:t>
            </a:r>
            <a:r>
              <a:rPr lang="en-US" sz="2500" b="0" dirty="0"/>
              <a:t> </a:t>
            </a:r>
            <a:r>
              <a:rPr lang="en-US" sz="2500" b="0" dirty="0" err="1"/>
              <a:t>ಪ್ರತಿಯೊಬ್ಬರಿಗೂ</a:t>
            </a:r>
            <a:r>
              <a:rPr lang="en-US" sz="2500" b="0" dirty="0"/>
              <a:t> </a:t>
            </a:r>
            <a:r>
              <a:rPr lang="en-US" sz="2500" b="0" dirty="0" err="1"/>
              <a:t>ತಿಳಿದಿದೆ</a:t>
            </a:r>
            <a:endParaRPr lang="en-IN" sz="2500" b="0" dirty="0"/>
          </a:p>
          <a:p>
            <a:pPr marL="342900" indent="-342900">
              <a:buFont typeface="Arial" panose="020B0604020202020204" pitchFamily="34" charset="0"/>
              <a:buChar char="•"/>
            </a:pPr>
            <a:r>
              <a:rPr lang="en-US" sz="2500" b="0" dirty="0" err="1"/>
              <a:t>ಸಂಪರ್ಕ</a:t>
            </a:r>
            <a:r>
              <a:rPr lang="en-US" sz="2500" b="0" dirty="0"/>
              <a:t> </a:t>
            </a:r>
            <a:r>
              <a:rPr lang="en-US" sz="2500" b="0" dirty="0" err="1"/>
              <a:t>ಸಾಧಿಸಲು</a:t>
            </a:r>
            <a:r>
              <a:rPr lang="en-US" sz="2500" b="0" dirty="0"/>
              <a:t> </a:t>
            </a:r>
            <a:r>
              <a:rPr lang="en-US" sz="2500" b="0" dirty="0" err="1"/>
              <a:t>ನಿರ್ದಿಷ್ಟ</a:t>
            </a:r>
            <a:r>
              <a:rPr lang="en-US" sz="2500" b="0" dirty="0"/>
              <a:t> </a:t>
            </a:r>
            <a:r>
              <a:rPr lang="en-US" sz="2500" b="0" dirty="0" err="1"/>
              <a:t>ಮಂದಿಗೆ</a:t>
            </a:r>
            <a:r>
              <a:rPr lang="en-US" sz="2500" b="0" dirty="0"/>
              <a:t> </a:t>
            </a:r>
            <a:r>
              <a:rPr lang="en-US" sz="2500" b="0" dirty="0" err="1"/>
              <a:t>ಸಂದೇಶವನ್ನು</a:t>
            </a:r>
            <a:r>
              <a:rPr lang="en-US" sz="2500" b="0" dirty="0"/>
              <a:t> </a:t>
            </a:r>
            <a:r>
              <a:rPr lang="en-US" sz="2500" b="0" dirty="0" err="1"/>
              <a:t>ಕೊಡಲಾಗುತ್ತದೆ</a:t>
            </a:r>
            <a:endParaRPr lang="en-IN" sz="2500" b="0" dirty="0"/>
          </a:p>
          <a:p>
            <a:pPr marL="342900" indent="-342900">
              <a:buFont typeface="Arial" panose="020B0604020202020204" pitchFamily="34" charset="0"/>
              <a:buChar char="•"/>
            </a:pPr>
            <a:r>
              <a:rPr lang="en-US" sz="2500" b="0" dirty="0" err="1"/>
              <a:t>ಉತ್ತಮ</a:t>
            </a:r>
            <a:r>
              <a:rPr lang="en-US" sz="2500" b="0" dirty="0"/>
              <a:t> </a:t>
            </a:r>
            <a:r>
              <a:rPr lang="en-US" sz="2500" b="0" dirty="0" err="1"/>
              <a:t>ಇಂಟರ್ನೆಟ್</a:t>
            </a:r>
            <a:r>
              <a:rPr lang="en-US" sz="2500" b="0" dirty="0"/>
              <a:t> </a:t>
            </a:r>
            <a:r>
              <a:rPr lang="en-US" sz="2500" b="0" dirty="0" err="1"/>
              <a:t>ಸಂಪರ್ಕ</a:t>
            </a:r>
            <a:endParaRPr lang="en-IN" sz="2500" b="0" dirty="0"/>
          </a:p>
          <a:p>
            <a:pPr marL="342900" indent="-342900">
              <a:buFont typeface="Arial" panose="020B0604020202020204" pitchFamily="34" charset="0"/>
              <a:buChar char="•"/>
            </a:pPr>
            <a:r>
              <a:rPr lang="en-US" sz="2500" b="0" dirty="0" err="1"/>
              <a:t>ಅಭ್ಯಾಸಕ್ಕೆ</a:t>
            </a:r>
            <a:r>
              <a:rPr lang="en-US" sz="2500" b="0" dirty="0"/>
              <a:t> </a:t>
            </a:r>
            <a:r>
              <a:rPr lang="en-US" sz="2500" b="0" dirty="0" err="1"/>
              <a:t>ಸಮಯ</a:t>
            </a:r>
            <a:endParaRPr lang="en-IN" sz="2500" b="0" dirty="0"/>
          </a:p>
          <a:p>
            <a:pPr marL="342900" indent="-342900">
              <a:buFont typeface="Arial" panose="020B0604020202020204" pitchFamily="34" charset="0"/>
              <a:buChar char="•"/>
            </a:pPr>
            <a:r>
              <a:rPr lang="en-US" sz="2500" b="0" dirty="0" err="1"/>
              <a:t>ನೋಂದಣಿ</a:t>
            </a:r>
            <a:r>
              <a:rPr lang="en-IN" sz="2500" b="0" dirty="0"/>
              <a:t> </a:t>
            </a:r>
            <a:endParaRPr sz="2500" b="0" dirty="0"/>
          </a:p>
        </p:txBody>
      </p:sp>
      <p:grpSp>
        <p:nvGrpSpPr>
          <p:cNvPr id="300" name="Group"/>
          <p:cNvGrpSpPr/>
          <p:nvPr/>
        </p:nvGrpSpPr>
        <p:grpSpPr>
          <a:xfrm>
            <a:off x="6146281" y="1365197"/>
            <a:ext cx="5725733" cy="4758159"/>
            <a:chOff x="0" y="0"/>
            <a:chExt cx="5725731" cy="4758158"/>
          </a:xfrm>
        </p:grpSpPr>
        <p:sp>
          <p:nvSpPr>
            <p:cNvPr id="298" name="Rounded Rectangle"/>
            <p:cNvSpPr/>
            <p:nvPr/>
          </p:nvSpPr>
          <p:spPr>
            <a:xfrm>
              <a:off x="0" y="0"/>
              <a:ext cx="5725732" cy="4758159"/>
            </a:xfrm>
            <a:prstGeom prst="roundRect">
              <a:avLst>
                <a:gd name="adj" fmla="val 10603"/>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9" name="Rounded Rectangle"/>
            <p:cNvSpPr/>
            <p:nvPr/>
          </p:nvSpPr>
          <p:spPr>
            <a:xfrm>
              <a:off x="70941" y="85871"/>
              <a:ext cx="5583850" cy="4586416"/>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301" name="Be focused…"/>
          <p:cNvSpPr txBox="1"/>
          <p:nvPr/>
        </p:nvSpPr>
        <p:spPr>
          <a:xfrm>
            <a:off x="6358842" y="1769377"/>
            <a:ext cx="5300611" cy="394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indent="-342900">
              <a:buFont typeface="Arial" panose="020B0604020202020204" pitchFamily="34" charset="0"/>
              <a:buChar char="•"/>
            </a:pPr>
            <a:r>
              <a:rPr lang="en-US" sz="2500" b="0" dirty="0" err="1"/>
              <a:t>ಗಮನವನ್ನು</a:t>
            </a:r>
            <a:r>
              <a:rPr lang="en-US" sz="2500" b="0" dirty="0"/>
              <a:t> </a:t>
            </a:r>
            <a:r>
              <a:rPr lang="en-US" sz="2500" b="0" dirty="0" err="1"/>
              <a:t>ಕೊಡಿ</a:t>
            </a:r>
            <a:endParaRPr lang="en-IN" sz="2500" b="0" dirty="0"/>
          </a:p>
          <a:p>
            <a:pPr marL="342900" indent="-342900">
              <a:buFont typeface="Arial" panose="020B0604020202020204" pitchFamily="34" charset="0"/>
              <a:buChar char="•"/>
            </a:pPr>
            <a:r>
              <a:rPr lang="en-US" sz="2500" b="0" dirty="0" err="1"/>
              <a:t>ನಿಮ್ಮ</a:t>
            </a:r>
            <a:r>
              <a:rPr lang="en-US" sz="2500" b="0" dirty="0"/>
              <a:t> </a:t>
            </a:r>
            <a:r>
              <a:rPr lang="en-US" sz="2500" b="0" dirty="0" err="1"/>
              <a:t>ಮಾತನ್ನು</a:t>
            </a:r>
            <a:r>
              <a:rPr lang="en-US" sz="2500" b="0" dirty="0"/>
              <a:t> </a:t>
            </a:r>
            <a:r>
              <a:rPr lang="en-US" sz="2500" b="0" dirty="0" err="1"/>
              <a:t>ಸಮತೋಲನದಲ್ಲಿರಿಸಿಕೊಳ್ಳಿ</a:t>
            </a:r>
            <a:endParaRPr lang="en-IN" sz="2500" b="0" dirty="0"/>
          </a:p>
          <a:p>
            <a:pPr marL="342900" indent="-342900">
              <a:buFont typeface="Arial" panose="020B0604020202020204" pitchFamily="34" charset="0"/>
              <a:buChar char="•"/>
            </a:pPr>
            <a:r>
              <a:rPr lang="en-US" sz="2500" b="0" dirty="0" err="1"/>
              <a:t>ಸಾಧ್ಯವಾದಷ್ಟು</a:t>
            </a:r>
            <a:r>
              <a:rPr lang="en-US" sz="2500" b="0" dirty="0"/>
              <a:t> </a:t>
            </a:r>
            <a:r>
              <a:rPr lang="en-US" sz="2500" b="0" dirty="0" err="1"/>
              <a:t>ಅಧಿಕ</a:t>
            </a:r>
            <a:r>
              <a:rPr lang="en-US" sz="2500" b="0" dirty="0"/>
              <a:t> </a:t>
            </a:r>
            <a:r>
              <a:rPr lang="en-US" sz="2500" b="0" dirty="0" err="1"/>
              <a:t>ತರಬೇತು</a:t>
            </a:r>
            <a:r>
              <a:rPr lang="en-US" sz="2500" b="0" dirty="0"/>
              <a:t> </a:t>
            </a:r>
            <a:r>
              <a:rPr lang="en-US" sz="2500" b="0" dirty="0" err="1"/>
              <a:t>ಪಡೆಯುವವರ</a:t>
            </a:r>
            <a:r>
              <a:rPr lang="en-US" sz="2500" b="0" dirty="0"/>
              <a:t> </a:t>
            </a:r>
            <a:r>
              <a:rPr lang="en-US" sz="2500" b="0" dirty="0" err="1"/>
              <a:t>ಜೊತೆಗೆ</a:t>
            </a:r>
            <a:r>
              <a:rPr lang="en-US" sz="2500" b="0" dirty="0"/>
              <a:t> </a:t>
            </a:r>
            <a:r>
              <a:rPr lang="en-US" sz="2500" b="0" dirty="0" err="1"/>
              <a:t>ಸಂಪರ್ಕ</a:t>
            </a:r>
            <a:r>
              <a:rPr lang="en-US" sz="2500" b="0" dirty="0"/>
              <a:t> </a:t>
            </a:r>
            <a:r>
              <a:rPr lang="en-US" sz="2500" b="0" dirty="0" err="1"/>
              <a:t>ಸಾಧಿಸಿ</a:t>
            </a:r>
            <a:endParaRPr lang="en-IN" sz="2500" b="0" dirty="0"/>
          </a:p>
          <a:p>
            <a:pPr marL="342900" indent="-342900">
              <a:buFont typeface="Arial" panose="020B0604020202020204" pitchFamily="34" charset="0"/>
              <a:buChar char="•"/>
            </a:pPr>
            <a:r>
              <a:rPr lang="en-US" sz="2500" b="0" dirty="0" err="1"/>
              <a:t>ಚರ್ಚೆಗಳು</a:t>
            </a:r>
            <a:r>
              <a:rPr lang="en-US" sz="2500" b="0" dirty="0"/>
              <a:t> </a:t>
            </a:r>
            <a:r>
              <a:rPr lang="en-US" sz="2500" b="0" dirty="0" err="1"/>
              <a:t>ಮತ್ತು</a:t>
            </a:r>
            <a:r>
              <a:rPr lang="en-US" sz="2500" b="0" dirty="0"/>
              <a:t> </a:t>
            </a:r>
            <a:r>
              <a:rPr lang="en-US" sz="2500" b="0" dirty="0" err="1"/>
              <a:t>ಪ್ರಶ್ನೋತ್ತರಗಳಿಗೆ</a:t>
            </a:r>
            <a:r>
              <a:rPr lang="en-US" sz="2500" b="0" dirty="0"/>
              <a:t> </a:t>
            </a:r>
            <a:r>
              <a:rPr lang="en-US" sz="2500" b="0" dirty="0" err="1"/>
              <a:t>ನಿಯಮಾವಳಿಗಳನ್ನು</a:t>
            </a:r>
            <a:r>
              <a:rPr lang="en-US" sz="2500" b="0" dirty="0"/>
              <a:t> </a:t>
            </a:r>
            <a:r>
              <a:rPr lang="en-US" sz="2500" b="0" dirty="0" err="1"/>
              <a:t>ಸಿದ್ಧಪಡಿಸಿ</a:t>
            </a:r>
            <a:r>
              <a:rPr lang="en-US" sz="2500" b="0" dirty="0"/>
              <a:t>.</a:t>
            </a:r>
            <a:endParaRPr lang="en-IN" sz="2500" b="0" dirty="0"/>
          </a:p>
          <a:p>
            <a:pPr marL="342900" indent="-342900">
              <a:buFont typeface="Arial" panose="020B0604020202020204" pitchFamily="34" charset="0"/>
              <a:buChar char="•"/>
            </a:pPr>
            <a:r>
              <a:rPr lang="en-US" sz="2500" b="0" dirty="0" err="1"/>
              <a:t>ಭಾಗವಹಿಸುವವರು</a:t>
            </a:r>
            <a:r>
              <a:rPr lang="en-US" sz="2500" b="0" dirty="0"/>
              <a:t> </a:t>
            </a:r>
            <a:r>
              <a:rPr lang="en-US" sz="2500" b="0" dirty="0" err="1"/>
              <a:t>ಮಾತನಾಡಲು</a:t>
            </a:r>
            <a:r>
              <a:rPr lang="en-US" sz="2500" b="0" dirty="0"/>
              <a:t> </a:t>
            </a:r>
            <a:r>
              <a:rPr lang="en-US" sz="2500" b="0" dirty="0" err="1"/>
              <a:t>ಆರಂಭಿಸುವವರೆಗೆ</a:t>
            </a:r>
            <a:r>
              <a:rPr lang="en-US" sz="2500" b="0" dirty="0"/>
              <a:t> </a:t>
            </a:r>
            <a:r>
              <a:rPr lang="en-US" sz="2500" b="0" dirty="0" err="1"/>
              <a:t>ತಮ್ಮ</a:t>
            </a:r>
            <a:r>
              <a:rPr lang="en-US" sz="2500" b="0" dirty="0"/>
              <a:t> </a:t>
            </a:r>
            <a:r>
              <a:rPr lang="en-US" sz="2500" b="0" dirty="0" err="1"/>
              <a:t>ಕ್ಯಾಮರಾಗಳನ್ನು</a:t>
            </a:r>
            <a:r>
              <a:rPr lang="en-US" sz="2500" b="0" dirty="0"/>
              <a:t> </a:t>
            </a:r>
            <a:r>
              <a:rPr lang="en-US" sz="2500" b="0" dirty="0" err="1"/>
              <a:t>ಆಫ್</a:t>
            </a:r>
            <a:r>
              <a:rPr lang="en-US" sz="2500" b="0" dirty="0"/>
              <a:t> </a:t>
            </a:r>
            <a:r>
              <a:rPr lang="en-US" sz="2500" b="0" dirty="0" err="1"/>
              <a:t>ಮಾಡಿ</a:t>
            </a:r>
            <a:r>
              <a:rPr lang="en-US" sz="2500" b="0" dirty="0"/>
              <a:t> </a:t>
            </a:r>
            <a:r>
              <a:rPr lang="en-US" sz="2500" b="0" dirty="0" err="1"/>
              <a:t>ಇಟ್ಟಿರಬೇಕು</a:t>
            </a:r>
            <a:r>
              <a:rPr lang="en-US" sz="2500" b="0" dirty="0"/>
              <a:t>.</a:t>
            </a:r>
            <a:r>
              <a:rPr lang="en-IN" sz="2500" b="0" dirty="0"/>
              <a:t> </a:t>
            </a:r>
            <a:endParaRPr sz="2500" b="0" dirty="0"/>
          </a:p>
        </p:txBody>
      </p:sp>
      <p:sp>
        <p:nvSpPr>
          <p:cNvPr id="302" name="7"/>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fill="hold" grpId="3" nodeType="clickEffect">
                                  <p:stCondLst>
                                    <p:cond delay="0"/>
                                  </p:stCondLst>
                                  <p:iterate>
                                    <p:tmAbs val="0"/>
                                  </p:iterate>
                                  <p:childTnLst>
                                    <p:set>
                                      <p:cBhvr>
                                        <p:cTn id="34" fill="hold"/>
                                        <p:tgtEl>
                                          <p:spTgt spid="300"/>
                                        </p:tgtEl>
                                        <p:attrNameLst>
                                          <p:attrName>style.visibility</p:attrName>
                                        </p:attrNameLst>
                                      </p:cBhvr>
                                      <p:to>
                                        <p:strVal val="visible"/>
                                      </p:to>
                                    </p:set>
                                    <p:animEffect transition="in" filter="dissolve">
                                      <p:cBhvr>
                                        <p:cTn id="35" dur="1000"/>
                                        <p:tgtEl>
                                          <p:spTgt spid="30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1">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1">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1">
                                            <p:txEl>
                                              <p:pRg st="2" end="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1">
                                            <p:txEl>
                                              <p:pRg st="3" end="3"/>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3" animBg="1" advAuto="0"/>
    </p:bldLst>
  </p:timing>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TotalTime>
  <Words>763</Words>
  <Application>Microsoft Macintosh PowerPoint</Application>
  <PresentationFormat>Widescreen</PresentationFormat>
  <Paragraphs>65</Paragraphs>
  <Slides>8</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diganta@andand.in</cp:lastModifiedBy>
  <cp:revision>8</cp:revision>
  <dcterms:modified xsi:type="dcterms:W3CDTF">2020-03-30T16:43:07Z</dcterms:modified>
</cp:coreProperties>
</file>